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3" d="100"/>
          <a:sy n="83" d="100"/>
        </p:scale>
        <p:origin x="8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ツイ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―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ディア レギュラーポーチ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素材：ポリエステル・ポリエステル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ＰＶＣコーティング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・ナイロン・亜鉛合金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20×2.5×13cm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1600" dirty="0"/>
              <a:t>ツイード生地を使用することにより温かみを持たせた、シンプルながらもオシャレなレギュラーポーチ。すっきりとしているためバッグインバッグにも最適で、特典用などにも人気です。 </a:t>
            </a:r>
            <a:endParaRPr lang="en-US" altLang="ja-JP" sz="1600" spc="-1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528BCDEA-CC28-8B22-EB74-C34D14AD5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22" y="1383836"/>
            <a:ext cx="3606615" cy="360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1036</TotalTime>
  <Words>75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263</cp:revision>
  <cp:lastPrinted>2021-07-20T08:57:41Z</cp:lastPrinted>
  <dcterms:created xsi:type="dcterms:W3CDTF">2021-06-21T09:41:39Z</dcterms:created>
  <dcterms:modified xsi:type="dcterms:W3CDTF">2024-08-19T07:42:01Z</dcterms:modified>
</cp:coreProperties>
</file>