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1" r:id="rId2"/>
    <p:sldId id="263" r:id="rId3"/>
    <p:sldId id="280" r:id="rId4"/>
    <p:sldId id="264" r:id="rId5"/>
    <p:sldId id="287" r:id="rId6"/>
    <p:sldId id="281" r:id="rId7"/>
    <p:sldId id="275" r:id="rId8"/>
    <p:sldId id="283" r:id="rId9"/>
    <p:sldId id="262" r:id="rId10"/>
    <p:sldId id="258" r:id="rId11"/>
    <p:sldId id="285" r:id="rId12"/>
    <p:sldId id="288" r:id="rId13"/>
    <p:sldId id="260" r:id="rId14"/>
    <p:sldId id="270" r:id="rId15"/>
    <p:sldId id="265" r:id="rId16"/>
    <p:sldId id="273" r:id="rId17"/>
    <p:sldId id="267" r:id="rId18"/>
    <p:sldId id="289" r:id="rId19"/>
    <p:sldId id="266" r:id="rId20"/>
    <p:sldId id="256" r:id="rId21"/>
    <p:sldId id="271" r:id="rId22"/>
    <p:sldId id="282" r:id="rId23"/>
    <p:sldId id="259" r:id="rId24"/>
    <p:sldId id="278" r:id="rId25"/>
    <p:sldId id="286" r:id="rId26"/>
    <p:sldId id="274" r:id="rId27"/>
    <p:sldId id="284" r:id="rId28"/>
    <p:sldId id="277" r:id="rId29"/>
    <p:sldId id="279" r:id="rId30"/>
    <p:sldId id="276" r:id="rId31"/>
    <p:sldId id="257" r:id="rId32"/>
    <p:sldId id="29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4" autoAdjust="0"/>
    <p:restoredTop sz="94656"/>
  </p:normalViewPr>
  <p:slideViewPr>
    <p:cSldViewPr snapToGrid="0" snapToObjects="1">
      <p:cViewPr varScale="1">
        <p:scale>
          <a:sx n="91" d="100"/>
          <a:sy n="91" d="100"/>
        </p:scale>
        <p:origin x="108" y="2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147912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85727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保冷温スクエアバッグ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アルミニウム・</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、ベルト</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サイズ：使用時</a:t>
            </a:r>
            <a:r>
              <a:rPr lang="en-US" altLang="ja-JP" sz="1000" dirty="0">
                <a:latin typeface="Meiryo UI" panose="020B0604030504040204" pitchFamily="34" charset="-128"/>
                <a:ea typeface="Meiryo UI" panose="020B0604030504040204" pitchFamily="34" charset="-128"/>
              </a:rPr>
              <a:t>/245×300×230mm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55×310×245mm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用途に合わせて形状を変えることが可能な</a:t>
            </a:r>
            <a:r>
              <a:rPr lang="en-US" altLang="ja-JP" sz="1600" dirty="0"/>
              <a:t>2WAY</a:t>
            </a:r>
            <a:r>
              <a:rPr lang="ja-JP" altLang="en-US" sz="1600" dirty="0"/>
              <a:t>仕様の保冷温バッグです。</a:t>
            </a:r>
            <a:r>
              <a:rPr lang="en-US" altLang="ja-JP" sz="1600" dirty="0"/>
              <a:t>500ml</a:t>
            </a:r>
            <a:r>
              <a:rPr lang="ja-JP" altLang="en-US" sz="1600" dirty="0"/>
              <a:t>のペットボトルなら</a:t>
            </a:r>
            <a:r>
              <a:rPr lang="en-US" altLang="ja-JP" sz="1600" dirty="0"/>
              <a:t>12</a:t>
            </a:r>
            <a:r>
              <a:rPr lang="ja-JP" altLang="en-US" sz="1600" dirty="0"/>
              <a:t>本収納可能なサイズ感。裏面のメッシュポケットも使い勝手抜群です。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4F731-E0C1-7C14-77B0-F1DF981110BB}"/>
              </a:ext>
            </a:extLst>
          </p:cNvPr>
          <p:cNvPicPr>
            <a:picLocks noChangeAspect="1"/>
          </p:cNvPicPr>
          <p:nvPr/>
        </p:nvPicPr>
        <p:blipFill>
          <a:blip r:embed="rId5"/>
          <a:stretch>
            <a:fillRect/>
          </a:stretch>
        </p:blipFill>
        <p:spPr>
          <a:xfrm>
            <a:off x="779586" y="1379054"/>
            <a:ext cx="3560089" cy="3560089"/>
          </a:xfrm>
          <a:prstGeom prst="rect">
            <a:avLst/>
          </a:prstGeom>
        </p:spPr>
      </p:pic>
    </p:spTree>
    <p:extLst>
      <p:ext uri="{BB962C8B-B14F-4D97-AF65-F5344CB8AC3E}">
        <p14:creationId xmlns:p14="http://schemas.microsoft.com/office/powerpoint/2010/main" val="377221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303002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218676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10009AF-B92F-49BF-2796-8C777624210A}"/>
              </a:ext>
            </a:extLst>
          </p:cNvPr>
          <p:cNvPicPr>
            <a:picLocks noChangeAspect="1"/>
          </p:cNvPicPr>
          <p:nvPr/>
        </p:nvPicPr>
        <p:blipFill>
          <a:blip r:embed="rId5"/>
          <a:stretch>
            <a:fillRect/>
          </a:stretch>
        </p:blipFill>
        <p:spPr>
          <a:xfrm>
            <a:off x="692755" y="1411147"/>
            <a:ext cx="3566081" cy="3566081"/>
          </a:xfrm>
          <a:prstGeom prst="rect">
            <a:avLst/>
          </a:prstGeom>
        </p:spPr>
      </p:pic>
    </p:spTree>
    <p:extLst>
      <p:ext uri="{BB962C8B-B14F-4D97-AF65-F5344CB8AC3E}">
        <p14:creationId xmlns:p14="http://schemas.microsoft.com/office/powerpoint/2010/main" val="10445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278590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90F4F5F-EF36-2BA0-63DF-619FC3C3BFDF}"/>
              </a:ext>
            </a:extLst>
          </p:cNvPr>
          <p:cNvPicPr>
            <a:picLocks noChangeAspect="1"/>
          </p:cNvPicPr>
          <p:nvPr/>
        </p:nvPicPr>
        <p:blipFill>
          <a:blip r:embed="rId5"/>
          <a:stretch>
            <a:fillRect/>
          </a:stretch>
        </p:blipFill>
        <p:spPr>
          <a:xfrm>
            <a:off x="754476" y="1382406"/>
            <a:ext cx="3545032" cy="3545032"/>
          </a:xfrm>
          <a:prstGeom prst="rect">
            <a:avLst/>
          </a:prstGeom>
        </p:spPr>
      </p:pic>
    </p:spTree>
    <p:extLst>
      <p:ext uri="{BB962C8B-B14F-4D97-AF65-F5344CB8AC3E}">
        <p14:creationId xmlns:p14="http://schemas.microsoft.com/office/powerpoint/2010/main" val="422142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259927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フック付き</a:t>
            </a: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樹脂、ポリスチレン、ポリプロピレン、鉄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φ120×170mm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191×120×120mm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dirty="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どんな場所にもぶら下げて使用することができるフック付きのランタンライトです。</a:t>
            </a:r>
            <a:r>
              <a:rPr lang="en-US" altLang="ja-JP" sz="1600" dirty="0"/>
              <a:t>COB</a:t>
            </a:r>
            <a:r>
              <a:rPr lang="ja-JP" altLang="en-US" sz="1600" dirty="0"/>
              <a:t>仕様のため、とても明るくて使い勝手が良く、アウトドアイベントの景品用などにおすすめです。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1" name="図 30">
            <a:extLst>
              <a:ext uri="{FF2B5EF4-FFF2-40B4-BE49-F238E27FC236}">
                <a16:creationId xmlns:a16="http://schemas.microsoft.com/office/drawing/2014/main" id="{81F417B5-CDC3-D3F8-3DC4-AD1B5117E5DB}"/>
              </a:ext>
            </a:extLst>
          </p:cNvPr>
          <p:cNvPicPr>
            <a:picLocks noChangeAspect="1"/>
          </p:cNvPicPr>
          <p:nvPr/>
        </p:nvPicPr>
        <p:blipFill>
          <a:blip r:embed="rId5"/>
          <a:stretch>
            <a:fillRect/>
          </a:stretch>
        </p:blipFill>
        <p:spPr>
          <a:xfrm>
            <a:off x="709624" y="1430858"/>
            <a:ext cx="3560089" cy="3560089"/>
          </a:xfrm>
          <a:prstGeom prst="rect">
            <a:avLst/>
          </a:prstGeom>
        </p:spPr>
      </p:pic>
    </p:spTree>
    <p:extLst>
      <p:ext uri="{BB962C8B-B14F-4D97-AF65-F5344CB8AC3E}">
        <p14:creationId xmlns:p14="http://schemas.microsoft.com/office/powerpoint/2010/main" val="270053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シングルホーン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天然ゴム採取後の廃材を再利用した、電源不要な温かみのあるシングルホーンナチュラルスピーカーです。オリジナル名入れも可能ですので、アウトドアイベント等の販促用にも人気です。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1709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タイベック ユーティリティポーチ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素材：高密度ポリエチレン、ポリエステル他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40mm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表地に超軽量で耐久・耐水性に優れた、タイベック生地を使ったユーリティポーチ。内ポケットが豊富で、モバイルグッズや文具などの小物類を、整理整頓して持ち運ぶことができます。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B00C16C-F7D7-545B-7CAF-510A059A96E9}"/>
              </a:ext>
            </a:extLst>
          </p:cNvPr>
          <p:cNvPicPr>
            <a:picLocks noChangeAspect="1"/>
          </p:cNvPicPr>
          <p:nvPr/>
        </p:nvPicPr>
        <p:blipFill>
          <a:blip r:embed="rId5"/>
          <a:stretch>
            <a:fillRect/>
          </a:stretch>
        </p:blipFill>
        <p:spPr>
          <a:xfrm>
            <a:off x="727636" y="1370475"/>
            <a:ext cx="3616945" cy="3616945"/>
          </a:xfrm>
          <a:prstGeom prst="rect">
            <a:avLst/>
          </a:prstGeom>
        </p:spPr>
      </p:pic>
    </p:spTree>
    <p:extLst>
      <p:ext uri="{BB962C8B-B14F-4D97-AF65-F5344CB8AC3E}">
        <p14:creationId xmlns:p14="http://schemas.microsoft.com/office/powerpoint/2010/main" val="166095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680543-6DB6-CDB3-D3C6-9298D4AE9E48}"/>
              </a:ext>
            </a:extLst>
          </p:cNvPr>
          <p:cNvPicPr>
            <a:picLocks noChangeAspect="1"/>
          </p:cNvPicPr>
          <p:nvPr/>
        </p:nvPicPr>
        <p:blipFill>
          <a:blip r:embed="rId5"/>
          <a:stretch>
            <a:fillRect/>
          </a:stretch>
        </p:blipFill>
        <p:spPr>
          <a:xfrm>
            <a:off x="700268" y="1415551"/>
            <a:ext cx="3536667" cy="353666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76A47C7F-AEF2-9A4C-30D8-0D3C1B5E757E}"/>
              </a:ext>
            </a:extLst>
          </p:cNvPr>
          <p:cNvPicPr>
            <a:picLocks noChangeAspect="1"/>
          </p:cNvPicPr>
          <p:nvPr/>
        </p:nvPicPr>
        <p:blipFill>
          <a:blip r:embed="rId5"/>
          <a:stretch>
            <a:fillRect/>
          </a:stretch>
        </p:blipFill>
        <p:spPr>
          <a:xfrm>
            <a:off x="671640" y="1371591"/>
            <a:ext cx="3615830" cy="3615830"/>
          </a:xfrm>
          <a:prstGeom prst="rect">
            <a:avLst/>
          </a:prstGeom>
        </p:spPr>
      </p:pic>
    </p:spTree>
    <p:extLst>
      <p:ext uri="{BB962C8B-B14F-4D97-AF65-F5344CB8AC3E}">
        <p14:creationId xmlns:p14="http://schemas.microsoft.com/office/powerpoint/2010/main" val="106754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4in1</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アルミニウム</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箱入 箱サイズ</a:t>
            </a:r>
            <a:r>
              <a:rPr lang="en-US" altLang="ja-JP" sz="900" spc="200" dirty="0">
                <a:latin typeface="Meiryo UI" panose="020B0604030504040204" pitchFamily="34" charset="-128"/>
                <a:ea typeface="Meiryo UI" panose="020B0604030504040204" pitchFamily="34" charset="-128"/>
              </a:rPr>
              <a:t>/115×65×16mm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type-A×3</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type-C×1</a:t>
            </a:r>
            <a:r>
              <a:rPr lang="ja-JP" altLang="en-US" sz="900" spc="200" dirty="0">
                <a:latin typeface="Meiryo UI" panose="020B0604030504040204" pitchFamily="34" charset="-128"/>
                <a:ea typeface="Meiryo UI" panose="020B0604030504040204" pitchFamily="34" charset="-128"/>
              </a:rPr>
              <a:t>口</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type-C</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口、</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が</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口ついた、持っているとなにかと便利な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ハブです。シンプルな形状でオリジナルの名入れプリントもよく映え、販促グッズとしても優秀です。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E10C84-7079-4232-5329-FE83CAD3AA6A}"/>
              </a:ext>
            </a:extLst>
          </p:cNvPr>
          <p:cNvPicPr>
            <a:picLocks noChangeAspect="1"/>
          </p:cNvPicPr>
          <p:nvPr/>
        </p:nvPicPr>
        <p:blipFill>
          <a:blip r:embed="rId5"/>
          <a:stretch>
            <a:fillRect/>
          </a:stretch>
        </p:blipFill>
        <p:spPr>
          <a:xfrm>
            <a:off x="731891" y="1392379"/>
            <a:ext cx="3560088" cy="3560088"/>
          </a:xfrm>
          <a:prstGeom prst="rect">
            <a:avLst/>
          </a:prstGeom>
        </p:spPr>
      </p:pic>
    </p:spTree>
    <p:extLst>
      <p:ext uri="{BB962C8B-B14F-4D97-AF65-F5344CB8AC3E}">
        <p14:creationId xmlns:p14="http://schemas.microsoft.com/office/powerpoint/2010/main" val="80245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219464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ダブルホーン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天然ゴム採取後の廃材を再利用した、電源不要な温かみのあるダブルホーンナチュラルスピーカーです。オリジナル名入れも可能ですので、アウトドアイベント等の販促用にも人気です。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9BE7BB2-EB20-DE1C-9B93-7964D4BCD16B}"/>
              </a:ext>
            </a:extLst>
          </p:cNvPr>
          <p:cNvPicPr>
            <a:picLocks noChangeAspect="1"/>
          </p:cNvPicPr>
          <p:nvPr/>
        </p:nvPicPr>
        <p:blipFill>
          <a:blip r:embed="rId5"/>
          <a:stretch>
            <a:fillRect/>
          </a:stretch>
        </p:blipFill>
        <p:spPr>
          <a:xfrm>
            <a:off x="709624" y="1385646"/>
            <a:ext cx="3596986" cy="3596986"/>
          </a:xfrm>
          <a:prstGeom prst="rect">
            <a:avLst/>
          </a:prstGeom>
        </p:spPr>
      </p:pic>
    </p:spTree>
    <p:extLst>
      <p:ext uri="{BB962C8B-B14F-4D97-AF65-F5344CB8AC3E}">
        <p14:creationId xmlns:p14="http://schemas.microsoft.com/office/powerpoint/2010/main" val="56981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277855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スタンダード真空フードポット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φ65×110mm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117×70×70mm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:240ml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お弁当＋</a:t>
            </a:r>
            <a:r>
              <a:rPr lang="en-US" altLang="ja-JP" sz="1600" dirty="0"/>
              <a:t>α</a:t>
            </a:r>
            <a:r>
              <a:rPr lang="ja-JP" altLang="en-US" sz="1600" dirty="0"/>
              <a:t>にベストな、容量</a:t>
            </a:r>
            <a:r>
              <a:rPr lang="en-US" altLang="ja-JP" sz="1600" dirty="0"/>
              <a:t>240ml</a:t>
            </a:r>
            <a:r>
              <a:rPr lang="ja-JP" altLang="en-US" sz="1600" dirty="0"/>
              <a:t>でお手頃サイズの真空フードポット。オリジナルの名入れが映えるシンプルなでザインです。物販品やイベントやキャンペーン用のノベルティにオススメです。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91390F-4EC2-FD55-C07D-F44C6280BF09}"/>
              </a:ext>
            </a:extLst>
          </p:cNvPr>
          <p:cNvPicPr>
            <a:picLocks noChangeAspect="1"/>
          </p:cNvPicPr>
          <p:nvPr/>
        </p:nvPicPr>
        <p:blipFill>
          <a:blip r:embed="rId5"/>
          <a:stretch>
            <a:fillRect/>
          </a:stretch>
        </p:blipFill>
        <p:spPr>
          <a:xfrm>
            <a:off x="665046" y="1325804"/>
            <a:ext cx="3711194" cy="3711194"/>
          </a:xfrm>
          <a:prstGeom prst="rect">
            <a:avLst/>
          </a:prstGeom>
        </p:spPr>
      </p:pic>
    </p:spTree>
    <p:extLst>
      <p:ext uri="{BB962C8B-B14F-4D97-AF65-F5344CB8AC3E}">
        <p14:creationId xmlns:p14="http://schemas.microsoft.com/office/powerpoint/2010/main" val="108230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傘型車用サンシェード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素材：サンシェード部／ポリエステル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骨部／スチール 手元／ポリプロピレン 専用ケース／</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140×38.5×75cm(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折りたたみ時全長約</a:t>
            </a:r>
            <a:r>
              <a:rPr lang="en-US" altLang="ja-JP" sz="900" dirty="0">
                <a:latin typeface="Meiryo UI" panose="020B0604030504040204" pitchFamily="34" charset="-128"/>
                <a:ea typeface="Meiryo UI" panose="020B0604030504040204" pitchFamily="34" charset="-128"/>
              </a:rPr>
              <a:t>31cm </a:t>
            </a:r>
            <a:r>
              <a:rPr lang="ja-JP" altLang="en-US" sz="900" dirty="0">
                <a:latin typeface="Meiryo UI" panose="020B0604030504040204" pitchFamily="34" charset="-128"/>
                <a:ea typeface="Meiryo UI" panose="020B0604030504040204" pitchFamily="34" charset="-128"/>
              </a:rPr>
              <a:t>専用ケース／約</a:t>
            </a:r>
            <a:r>
              <a:rPr lang="en-US" altLang="ja-JP" sz="900" dirty="0">
                <a:latin typeface="Meiryo UI" panose="020B0604030504040204" pitchFamily="34" charset="-128"/>
                <a:ea typeface="Meiryo UI" panose="020B0604030504040204" pitchFamily="34" charset="-128"/>
              </a:rPr>
              <a:t>11.7×32.5cm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折りたたみ傘のように手軽にパッと開いたり閉じたりできる車用サンシェードです。車内の温度上昇を緩和できるため、暑い夏には非常に便利。車系イベントの特典用などにもおすすめ。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B04D-D88E-859B-BB54-94C22D99EED2}"/>
              </a:ext>
            </a:extLst>
          </p:cNvPr>
          <p:cNvPicPr>
            <a:picLocks noChangeAspect="1"/>
          </p:cNvPicPr>
          <p:nvPr/>
        </p:nvPicPr>
        <p:blipFill>
          <a:blip r:embed="rId5"/>
          <a:stretch>
            <a:fillRect/>
          </a:stretch>
        </p:blipFill>
        <p:spPr>
          <a:xfrm>
            <a:off x="632262" y="1444153"/>
            <a:ext cx="3606771" cy="3606771"/>
          </a:xfrm>
          <a:prstGeom prst="rect">
            <a:avLst/>
          </a:prstGeom>
        </p:spPr>
      </p:pic>
    </p:spTree>
    <p:extLst>
      <p:ext uri="{BB962C8B-B14F-4D97-AF65-F5344CB8AC3E}">
        <p14:creationId xmlns:p14="http://schemas.microsoft.com/office/powerpoint/2010/main" val="12439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3078585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70576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レザーボタントレイ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138×138×40mm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カギやアクセサリー置きにぴったりの、高級感あるレザー素材のトレイです。四隅のボタンを外せばフラットになり、折りたたむことも可能です。ネイビーとブラックからお選びください。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43628D4-7182-C946-A5FF-A50FC6BF56E2}"/>
              </a:ext>
            </a:extLst>
          </p:cNvPr>
          <p:cNvPicPr>
            <a:picLocks noChangeAspect="1"/>
          </p:cNvPicPr>
          <p:nvPr/>
        </p:nvPicPr>
        <p:blipFill>
          <a:blip r:embed="rId5"/>
          <a:stretch>
            <a:fillRect/>
          </a:stretch>
        </p:blipFill>
        <p:spPr>
          <a:xfrm>
            <a:off x="368434" y="2229743"/>
            <a:ext cx="4233723" cy="2242817"/>
          </a:xfrm>
          <a:prstGeom prst="rect">
            <a:avLst/>
          </a:prstGeom>
        </p:spPr>
      </p:pic>
    </p:spTree>
    <p:extLst>
      <p:ext uri="{BB962C8B-B14F-4D97-AF65-F5344CB8AC3E}">
        <p14:creationId xmlns:p14="http://schemas.microsoft.com/office/powerpoint/2010/main" val="299540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4218883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207465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今治・泉州</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a:solidFill>
                  <a:schemeClr val="bg1"/>
                </a:solidFill>
                <a:latin typeface="Meiryo UI" panose="020B0604030504040204" pitchFamily="34" charset="-128"/>
                <a:ea typeface="Meiryo UI" panose="020B0604030504040204" pitchFamily="34" charset="-128"/>
              </a:rPr>
              <a:t>大ブランドフェイスタオルセット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：今治フェイスタオル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33×84</a:t>
            </a:r>
            <a:r>
              <a:rPr lang="en" altLang="ja-JP" sz="900" dirty="0">
                <a:latin typeface="Meiryo UI" panose="020B0604030504040204" pitchFamily="34" charset="-128"/>
                <a:ea typeface="Meiryo UI" panose="020B0604030504040204" pitchFamily="34" charset="-128"/>
              </a:rPr>
              <a:t>cm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泉州フェイスタオル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34×85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付属品：フェイスタオル</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今治・泉州</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国内の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大タオルブランド、今治産と泉州産のフェイスタオルを詰め合わせにした、贅沢なギフトです。大切な方へのプレゼント用やご挨拶用、また特典や景品用としても人気があります。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ut-2212880/2212880-01.jpg">
            <a:extLst>
              <a:ext uri="{FF2B5EF4-FFF2-40B4-BE49-F238E27FC236}">
                <a16:creationId xmlns:a16="http://schemas.microsoft.com/office/drawing/2014/main" id="{3C6AA257-6A0B-AB4E-B871-F49D28B67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46" y="1431592"/>
            <a:ext cx="3571590" cy="357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9828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本革コードホルダー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95329"/>
            <a:ext cx="4140913" cy="1479509"/>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W60×H35×D12mm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考：金具のパーツは黒とグレージュにはシルバー、ブラウンと赤にはゴールドが</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基本の組み合わせです。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9047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7506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電源コードや</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コード、またイヤフォンコードなどをすっきりと纏められるホルダーです。本革性素材で高級感があり、見た目にも格好良いアイテムです。</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BB971AD-78D3-B101-496E-D365551A7ACF}"/>
              </a:ext>
            </a:extLst>
          </p:cNvPr>
          <p:cNvPicPr>
            <a:picLocks noChangeAspect="1"/>
          </p:cNvPicPr>
          <p:nvPr/>
        </p:nvPicPr>
        <p:blipFill>
          <a:blip r:embed="rId5"/>
          <a:stretch>
            <a:fillRect/>
          </a:stretch>
        </p:blipFill>
        <p:spPr>
          <a:xfrm>
            <a:off x="859325" y="1406715"/>
            <a:ext cx="3260911" cy="3260911"/>
          </a:xfrm>
          <a:prstGeom prst="rect">
            <a:avLst/>
          </a:prstGeom>
        </p:spPr>
      </p:pic>
    </p:spTree>
    <p:extLst>
      <p:ext uri="{BB962C8B-B14F-4D97-AF65-F5344CB8AC3E}">
        <p14:creationId xmlns:p14="http://schemas.microsoft.com/office/powerpoint/2010/main" val="271139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2045371-6041-3FB4-6FD5-14A192136791}"/>
              </a:ext>
            </a:extLst>
          </p:cNvPr>
          <p:cNvPicPr>
            <a:picLocks noChangeAspect="1"/>
          </p:cNvPicPr>
          <p:nvPr/>
        </p:nvPicPr>
        <p:blipFill>
          <a:blip r:embed="rId5"/>
          <a:stretch>
            <a:fillRect/>
          </a:stretch>
        </p:blipFill>
        <p:spPr>
          <a:xfrm>
            <a:off x="636644" y="1343897"/>
            <a:ext cx="3664734" cy="3664734"/>
          </a:xfrm>
          <a:prstGeom prst="rect">
            <a:avLst/>
          </a:prstGeom>
        </p:spPr>
      </p:pic>
    </p:spTree>
    <p:extLst>
      <p:ext uri="{BB962C8B-B14F-4D97-AF65-F5344CB8AC3E}">
        <p14:creationId xmlns:p14="http://schemas.microsoft.com/office/powerpoint/2010/main" val="330570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洋服ブラシ</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豚毛・木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ヒメツバキ</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50×250×35mm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/59×255×45mm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静電気を起こしにくい天然豚毛を使用した使い勝手の良い洋服ブラシ。手に馴染みやすい木製の持ち手も高ポイント。名入れプリントも可能ですのでオリジナルグッズ用にもおすすめ。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C0D70DB-C8D7-2E1D-7280-CD73D29BAEB4}"/>
              </a:ext>
            </a:extLst>
          </p:cNvPr>
          <p:cNvPicPr>
            <a:picLocks noChangeAspect="1"/>
          </p:cNvPicPr>
          <p:nvPr/>
        </p:nvPicPr>
        <p:blipFill>
          <a:blip r:embed="rId5"/>
          <a:stretch>
            <a:fillRect/>
          </a:stretch>
        </p:blipFill>
        <p:spPr>
          <a:xfrm>
            <a:off x="682696" y="1363858"/>
            <a:ext cx="3571649" cy="3571649"/>
          </a:xfrm>
          <a:prstGeom prst="rect">
            <a:avLst/>
          </a:prstGeom>
        </p:spPr>
      </p:pic>
    </p:spTree>
    <p:extLst>
      <p:ext uri="{BB962C8B-B14F-4D97-AF65-F5344CB8AC3E}">
        <p14:creationId xmlns:p14="http://schemas.microsoft.com/office/powerpoint/2010/main" val="53012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148333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20025589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2867</Words>
  <Application>Microsoft Office PowerPoint</Application>
  <PresentationFormat>画面に合わせる (4:3)</PresentationFormat>
  <Paragraphs>472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2025-03-13T07:22:19Z</dcterms:modified>
</cp:coreProperties>
</file>