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0" r:id="rId2"/>
    <p:sldId id="272" r:id="rId3"/>
    <p:sldId id="256" r:id="rId4"/>
    <p:sldId id="284" r:id="rId5"/>
    <p:sldId id="276" r:id="rId6"/>
    <p:sldId id="275" r:id="rId7"/>
    <p:sldId id="274" r:id="rId8"/>
    <p:sldId id="266" r:id="rId9"/>
    <p:sldId id="263" r:id="rId10"/>
    <p:sldId id="259" r:id="rId11"/>
    <p:sldId id="279" r:id="rId12"/>
    <p:sldId id="287" r:id="rId13"/>
    <p:sldId id="280" r:id="rId14"/>
    <p:sldId id="271" r:id="rId15"/>
    <p:sldId id="281" r:id="rId16"/>
    <p:sldId id="264" r:id="rId17"/>
    <p:sldId id="267" r:id="rId18"/>
    <p:sldId id="277" r:id="rId19"/>
    <p:sldId id="268" r:id="rId20"/>
    <p:sldId id="262" r:id="rId21"/>
    <p:sldId id="278" r:id="rId22"/>
    <p:sldId id="283" r:id="rId23"/>
    <p:sldId id="269" r:id="rId24"/>
    <p:sldId id="282" r:id="rId25"/>
    <p:sldId id="257" r:id="rId26"/>
    <p:sldId id="265" r:id="rId27"/>
    <p:sldId id="261" r:id="rId28"/>
    <p:sldId id="285" r:id="rId29"/>
    <p:sldId id="286" r:id="rId30"/>
    <p:sldId id="258" r:id="rId31"/>
    <p:sldId id="273" r:id="rId32"/>
    <p:sldId id="288"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95" d="100"/>
          <a:sy n="95" d="100"/>
        </p:scale>
        <p:origin x="126"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bmp"/><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bmp"/><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A5</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210×143×18mm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A5</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B39C84BD-2165-8255-C729-858438C94F64}"/>
              </a:ext>
            </a:extLst>
          </p:cNvPr>
          <p:cNvPicPr>
            <a:picLocks noChangeAspect="1"/>
          </p:cNvPicPr>
          <p:nvPr/>
        </p:nvPicPr>
        <p:blipFill>
          <a:blip r:embed="rId5"/>
          <a:stretch>
            <a:fillRect/>
          </a:stretch>
        </p:blipFill>
        <p:spPr>
          <a:xfrm>
            <a:off x="671826" y="1357024"/>
            <a:ext cx="3726955" cy="3726955"/>
          </a:xfrm>
          <a:prstGeom prst="rect">
            <a:avLst/>
          </a:prstGeom>
        </p:spPr>
      </p:pic>
    </p:spTree>
    <p:extLst>
      <p:ext uri="{BB962C8B-B14F-4D97-AF65-F5344CB8AC3E}">
        <p14:creationId xmlns:p14="http://schemas.microsoft.com/office/powerpoint/2010/main" val="128283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USB</a:t>
            </a:r>
            <a:r>
              <a:rPr lang="ja-JP" altLang="en-US" sz="2000">
                <a:solidFill>
                  <a:schemeClr val="bg1"/>
                </a:solidFill>
                <a:latin typeface="Meiryo UI" panose="020B0604030504040204" pitchFamily="34" charset="-128"/>
                <a:ea typeface="Meiryo UI" panose="020B0604030504040204" pitchFamily="34" charset="-128"/>
              </a:rPr>
              <a:t>ハブ フラット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52×41×10mm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a:t>
            </a:r>
            <a:r>
              <a:rPr lang="en" altLang="ja-JP" sz="900" dirty="0">
                <a:latin typeface="Meiryo UI" panose="020B0604030504040204" pitchFamily="34" charset="-128"/>
                <a:ea typeface="Meiryo UI" panose="020B0604030504040204" pitchFamily="34" charset="-128"/>
              </a:rPr>
              <a:t>USB2.0</a:t>
            </a:r>
            <a:r>
              <a:rPr lang="ja-JP" altLang="en-US" sz="900">
                <a:latin typeface="Meiryo UI" panose="020B0604030504040204" pitchFamily="34" charset="-128"/>
                <a:ea typeface="Meiryo UI" panose="020B0604030504040204" pitchFamily="34" charset="-128"/>
              </a:rPr>
              <a:t>規格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パソコンまわりにあると便利な</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ポートタイプの</a:t>
            </a:r>
            <a:r>
              <a:rPr lang="en"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ハブです。デザインは非常にシンプルですっきりとしています。オリジナルデザインの名入れプリントもよく映えて、販促用に最適！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DFB725AA-F767-644F-8E89-76FFEA4D4304}"/>
              </a:ext>
            </a:extLst>
          </p:cNvPr>
          <p:cNvPicPr>
            <a:picLocks noChangeAspect="1"/>
          </p:cNvPicPr>
          <p:nvPr/>
        </p:nvPicPr>
        <p:blipFill>
          <a:blip r:embed="rId5"/>
          <a:stretch>
            <a:fillRect/>
          </a:stretch>
        </p:blipFill>
        <p:spPr>
          <a:xfrm>
            <a:off x="381509" y="2008121"/>
            <a:ext cx="4216544" cy="2236512"/>
          </a:xfrm>
          <a:prstGeom prst="rect">
            <a:avLst/>
          </a:prstGeom>
        </p:spPr>
      </p:pic>
    </p:spTree>
    <p:extLst>
      <p:ext uri="{BB962C8B-B14F-4D97-AF65-F5344CB8AC3E}">
        <p14:creationId xmlns:p14="http://schemas.microsoft.com/office/powerpoint/2010/main" val="179517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Wood</a:t>
            </a:r>
            <a:r>
              <a:rPr lang="ja-JP" altLang="en-US" sz="2000" dirty="0">
                <a:solidFill>
                  <a:schemeClr val="bg1"/>
                </a:solidFill>
                <a:latin typeface="Meiryo UI" panose="020B0604030504040204" pitchFamily="34" charset="-128"/>
                <a:ea typeface="Meiryo UI" panose="020B0604030504040204" pitchFamily="34" charset="-128"/>
              </a:rPr>
              <a:t>シューホーン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素材：木（樺）</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200×38×11mm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228×60×35mm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比較的コンパクトな</a:t>
            </a:r>
            <a:r>
              <a:rPr lang="en-US" altLang="ja-JP" sz="1600" dirty="0"/>
              <a:t>200×38×11mm</a:t>
            </a:r>
            <a:r>
              <a:rPr lang="ja-JP" altLang="en-US" sz="1600" dirty="0"/>
              <a:t>サイズで持ち歩くのにも便利でシンプルな靴べらです。温かみのある木製で愛着も湧きやすいアイテム。ノベルティ用にも人気です。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FCD5A7F-C8FD-4999-8E9A-B4D9615038A9}"/>
              </a:ext>
            </a:extLst>
          </p:cNvPr>
          <p:cNvPicPr>
            <a:picLocks noChangeAspect="1"/>
          </p:cNvPicPr>
          <p:nvPr/>
        </p:nvPicPr>
        <p:blipFill>
          <a:blip r:embed="rId5"/>
          <a:stretch>
            <a:fillRect/>
          </a:stretch>
        </p:blipFill>
        <p:spPr>
          <a:xfrm>
            <a:off x="681224" y="1376535"/>
            <a:ext cx="3638550" cy="3638550"/>
          </a:xfrm>
          <a:prstGeom prst="rect">
            <a:avLst/>
          </a:prstGeom>
        </p:spPr>
      </p:pic>
    </p:spTree>
    <p:extLst>
      <p:ext uri="{BB962C8B-B14F-4D97-AF65-F5344CB8AC3E}">
        <p14:creationId xmlns:p14="http://schemas.microsoft.com/office/powerpoint/2010/main" val="3724514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エルトラッド・ゴールドミラー付きポーチ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材：ポリエステル、鏡：ガラス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100×160×50</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フラップの裏側にミラーがついており、開くだけで手軽にメイクチェックができる上、持ち歩くのにぴったりなサイズ感のポーチ。名入れプリントも可能ですので、オリジナルグッズ用にもおすすめ。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81717F1-6372-7E98-2E73-8A4ED5E651EA}"/>
              </a:ext>
            </a:extLst>
          </p:cNvPr>
          <p:cNvPicPr>
            <a:picLocks noChangeAspect="1"/>
          </p:cNvPicPr>
          <p:nvPr/>
        </p:nvPicPr>
        <p:blipFill>
          <a:blip r:embed="rId5"/>
          <a:stretch>
            <a:fillRect/>
          </a:stretch>
        </p:blipFill>
        <p:spPr>
          <a:xfrm>
            <a:off x="734068" y="1376011"/>
            <a:ext cx="3609353" cy="3609353"/>
          </a:xfrm>
          <a:prstGeom prst="rect">
            <a:avLst/>
          </a:prstGeom>
        </p:spPr>
      </p:pic>
    </p:spTree>
    <p:extLst>
      <p:ext uri="{BB962C8B-B14F-4D97-AF65-F5344CB8AC3E}">
        <p14:creationId xmlns:p14="http://schemas.microsoft.com/office/powerpoint/2010/main" val="182327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便利に使える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スタイルティッシュポケット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不織布</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305×275mm</a:t>
            </a:r>
          </a:p>
          <a:p>
            <a:r>
              <a:rPr lang="ja-JP" altLang="en-US" sz="900" dirty="0">
                <a:latin typeface="Meiryo UI" panose="020B0604030504040204" pitchFamily="34" charset="-128"/>
                <a:ea typeface="Meiryo UI" panose="020B0604030504040204" pitchFamily="34" charset="-128"/>
              </a:rPr>
              <a:t>包装：包装袋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シーンに合わせて３通りの使い方ができる、便利にマルチに使える変幻自在な収納アイテム。お部屋のリビング・キッチン・クローゼットをはじめ、オフィスやアウトドアでも重宝します。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DD0A654-F3DD-62D4-04E6-0F4C5D433026}"/>
              </a:ext>
            </a:extLst>
          </p:cNvPr>
          <p:cNvPicPr>
            <a:picLocks noChangeAspect="1"/>
          </p:cNvPicPr>
          <p:nvPr/>
        </p:nvPicPr>
        <p:blipFill>
          <a:blip r:embed="rId5"/>
          <a:stretch>
            <a:fillRect/>
          </a:stretch>
        </p:blipFill>
        <p:spPr>
          <a:xfrm>
            <a:off x="689691" y="1366587"/>
            <a:ext cx="3676650" cy="3676650"/>
          </a:xfrm>
          <a:prstGeom prst="rect">
            <a:avLst/>
          </a:prstGeom>
        </p:spPr>
      </p:pic>
    </p:spTree>
    <p:extLst>
      <p:ext uri="{BB962C8B-B14F-4D97-AF65-F5344CB8AC3E}">
        <p14:creationId xmlns:p14="http://schemas.microsoft.com/office/powerpoint/2010/main" val="32783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テントクロスクリアポーチ</a:t>
            </a:r>
            <a:r>
              <a:rPr lang="en-US" altLang="ja-JP" sz="2000" dirty="0">
                <a:solidFill>
                  <a:schemeClr val="bg1"/>
                </a:solidFill>
                <a:latin typeface="Meiryo UI" panose="020B0604030504040204" pitchFamily="34" charset="-128"/>
                <a:ea typeface="Meiryo UI" panose="020B0604030504040204" pitchFamily="34" charset="-128"/>
              </a:rPr>
              <a:t>A5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165×</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表面はクリアで中身が視認でき、その他の生地は丈夫なテントクロスで使い勝手の良い</a:t>
            </a:r>
            <a:r>
              <a:rPr lang="en-US" altLang="ja-JP" sz="1600" dirty="0"/>
              <a:t>B5</a:t>
            </a:r>
            <a:r>
              <a:rPr lang="ja-JP" altLang="en-US" sz="1600" dirty="0"/>
              <a:t>ポーチ。撥水加工が施されているためちょっとした水濡れからも中身を守ってくれる点も◎！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19DDD4F-88CD-5BA9-CE5C-85421F5315AE}"/>
              </a:ext>
            </a:extLst>
          </p:cNvPr>
          <p:cNvPicPr>
            <a:picLocks noChangeAspect="1"/>
          </p:cNvPicPr>
          <p:nvPr/>
        </p:nvPicPr>
        <p:blipFill>
          <a:blip r:embed="rId5"/>
          <a:stretch>
            <a:fillRect/>
          </a:stretch>
        </p:blipFill>
        <p:spPr>
          <a:xfrm>
            <a:off x="656678" y="1353795"/>
            <a:ext cx="3708476" cy="3708476"/>
          </a:xfrm>
          <a:prstGeom prst="rect">
            <a:avLst/>
          </a:prstGeom>
        </p:spPr>
      </p:pic>
    </p:spTree>
    <p:extLst>
      <p:ext uri="{BB962C8B-B14F-4D97-AF65-F5344CB8AC3E}">
        <p14:creationId xmlns:p14="http://schemas.microsoft.com/office/powerpoint/2010/main" val="116093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78010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見やすいキッチンタイマー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70×53×10mm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,75×54×14mm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LR113</a:t>
            </a:r>
            <a:r>
              <a:rPr lang="ja-JP" altLang="en-US" sz="900" dirty="0">
                <a:latin typeface="Meiryo UI" panose="020B0604030504040204" pitchFamily="34" charset="-128"/>
                <a:ea typeface="Meiryo UI" panose="020B0604030504040204" pitchFamily="34" charset="-128"/>
              </a:rPr>
              <a:t>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内臓</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画面が大きく、遠くからでも表示が良く見えるキッチンタイマー。マグネット付きなので冷蔵庫などに貼り付け可能です。名入れをしてキャンペーンの賞品やノベルティとしてご活用ください。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6DD4E3-55FE-0999-5320-3FF2BD5AF476}"/>
              </a:ext>
            </a:extLst>
          </p:cNvPr>
          <p:cNvPicPr>
            <a:picLocks noChangeAspect="1"/>
          </p:cNvPicPr>
          <p:nvPr/>
        </p:nvPicPr>
        <p:blipFill>
          <a:blip r:embed="rId5"/>
          <a:stretch>
            <a:fillRect/>
          </a:stretch>
        </p:blipFill>
        <p:spPr>
          <a:xfrm>
            <a:off x="724119" y="1381507"/>
            <a:ext cx="3605913" cy="3605913"/>
          </a:xfrm>
          <a:prstGeom prst="rect">
            <a:avLst/>
          </a:prstGeom>
        </p:spPr>
      </p:pic>
    </p:spTree>
    <p:extLst>
      <p:ext uri="{BB962C8B-B14F-4D97-AF65-F5344CB8AC3E}">
        <p14:creationId xmlns:p14="http://schemas.microsoft.com/office/powerpoint/2010/main" val="186615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テントクロス保冷温ランチバッグ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カラー展開：ブラック、グレー、ネイビー、オリーブ</a:t>
            </a:r>
          </a:p>
          <a:p>
            <a:r>
              <a:rPr lang="ja-JP" altLang="en-US" sz="900" dirty="0">
                <a:latin typeface="Meiryo UI" panose="020B0604030504040204" pitchFamily="34" charset="-128"/>
                <a:ea typeface="Meiryo UI" panose="020B0604030504040204" pitchFamily="34" charset="-128"/>
              </a:rPr>
              <a:t>素材：ポリエステル、アルミ蒸着フィルム他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170mm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テントクロス生地を使った小さく畳める保冷温ランチバッグ。丈夫でしなやかな生地で雨や汚れに強く、保冷温効果抜群！マチ付きで底が広く、中身に合わせてくるくる巻けば高さ調整が可能です。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C866502-BBF2-9CA0-C281-206498D43242}"/>
              </a:ext>
            </a:extLst>
          </p:cNvPr>
          <p:cNvPicPr>
            <a:picLocks noChangeAspect="1"/>
          </p:cNvPicPr>
          <p:nvPr/>
        </p:nvPicPr>
        <p:blipFill>
          <a:blip r:embed="rId5"/>
          <a:stretch>
            <a:fillRect/>
          </a:stretch>
        </p:blipFill>
        <p:spPr>
          <a:xfrm>
            <a:off x="714166" y="1433932"/>
            <a:ext cx="3569894" cy="3569894"/>
          </a:xfrm>
          <a:prstGeom prst="rect">
            <a:avLst/>
          </a:prstGeom>
        </p:spPr>
      </p:pic>
    </p:spTree>
    <p:extLst>
      <p:ext uri="{BB962C8B-B14F-4D97-AF65-F5344CB8AC3E}">
        <p14:creationId xmlns:p14="http://schemas.microsoft.com/office/powerpoint/2010/main" val="400051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125×97×42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イヤホンや</a:t>
            </a:r>
            <a:r>
              <a:rPr lang="en-US" altLang="ja-JP" sz="1600" dirty="0"/>
              <a:t>USB</a:t>
            </a:r>
            <a:r>
              <a:rPr lang="ja-JP" altLang="en-US" sz="1600" dirty="0"/>
              <a:t>ケーブルなど、細々としたモバイルアクセサリーを纏めて持ち歩きには最適な、</a:t>
            </a:r>
            <a:r>
              <a:rPr lang="en-US" altLang="ja-JP" sz="1600" dirty="0"/>
              <a:t>S</a:t>
            </a:r>
            <a:r>
              <a:rPr lang="ja-JP" altLang="en-US" sz="1600" dirty="0"/>
              <a:t>サイズのシンプルケースです。カラーバリエーションはグレー、ブラック、レッドの三色展開。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857980B-7F58-3E96-FFEC-4C06A8EF0AFF}"/>
              </a:ext>
            </a:extLst>
          </p:cNvPr>
          <p:cNvPicPr>
            <a:picLocks noChangeAspect="1"/>
          </p:cNvPicPr>
          <p:nvPr/>
        </p:nvPicPr>
        <p:blipFill>
          <a:blip r:embed="rId5"/>
          <a:stretch>
            <a:fillRect/>
          </a:stretch>
        </p:blipFill>
        <p:spPr>
          <a:xfrm>
            <a:off x="670669" y="1358233"/>
            <a:ext cx="3707130" cy="3707130"/>
          </a:xfrm>
          <a:prstGeom prst="rect">
            <a:avLst/>
          </a:prstGeom>
        </p:spPr>
      </p:pic>
    </p:spTree>
    <p:extLst>
      <p:ext uri="{BB962C8B-B14F-4D97-AF65-F5344CB8AC3E}">
        <p14:creationId xmlns:p14="http://schemas.microsoft.com/office/powerpoint/2010/main" val="415617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82797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422214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(S)</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120×120×60(mm)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可愛い</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サイズのシンプルなファスナーポーチです。国際フェアトレード認証ラベル付きで地球環境に優しいアイテムのため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ACBF900-3AA1-DE83-07C6-CD6450552583}"/>
              </a:ext>
            </a:extLst>
          </p:cNvPr>
          <p:cNvPicPr>
            <a:picLocks noChangeAspect="1"/>
          </p:cNvPicPr>
          <p:nvPr/>
        </p:nvPicPr>
        <p:blipFill>
          <a:blip r:embed="rId5"/>
          <a:stretch>
            <a:fillRect/>
          </a:stretch>
        </p:blipFill>
        <p:spPr>
          <a:xfrm>
            <a:off x="645010" y="1393245"/>
            <a:ext cx="3678656" cy="3678656"/>
          </a:xfrm>
          <a:prstGeom prst="rect">
            <a:avLst/>
          </a:prstGeom>
        </p:spPr>
      </p:pic>
    </p:spTree>
    <p:extLst>
      <p:ext uri="{BB962C8B-B14F-4D97-AF65-F5344CB8AC3E}">
        <p14:creationId xmlns:p14="http://schemas.microsoft.com/office/powerpoint/2010/main" val="2463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スタジアムクッション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20×185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80×320×50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考：ネイビーブルー・インクブラック・ダークグリーン・ワインレッド</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優しいクッション素材でお尻をサポートしてくれる上、折りたたんでゴムバンドで留めればコンパクトに持ち運ぶことも出来る便利クッションです。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色のカラー展開でご用意いたしました。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10A9E8B-2F57-0F4E-8D5A-470D286D3FA2}"/>
              </a:ext>
            </a:extLst>
          </p:cNvPr>
          <p:cNvPicPr>
            <a:picLocks noChangeAspect="1"/>
          </p:cNvPicPr>
          <p:nvPr/>
        </p:nvPicPr>
        <p:blipFill>
          <a:blip r:embed="rId5"/>
          <a:stretch>
            <a:fillRect/>
          </a:stretch>
        </p:blipFill>
        <p:spPr>
          <a:xfrm>
            <a:off x="669360" y="1429710"/>
            <a:ext cx="3614699" cy="3557711"/>
          </a:xfrm>
          <a:prstGeom prst="rect">
            <a:avLst/>
          </a:prstGeom>
        </p:spPr>
      </p:pic>
    </p:spTree>
    <p:extLst>
      <p:ext uri="{BB962C8B-B14F-4D97-AF65-F5344CB8AC3E}">
        <p14:creationId xmlns:p14="http://schemas.microsoft.com/office/powerpoint/2010/main" val="4197527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2174243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2186144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ワイヤーロック（シルバー・ブラック）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素材：亜鉛合金・ステンレススチール・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40×78×25mm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/45×83×23mm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鍵を持ち歩く必要がなく便利なダイヤル式のワイヤーロック。軽量かつコンパクトサイズなため持ち歩きに適しており、自転車やヘルメットの盗難防止用に最適なアイテムです。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6E1C70A-1792-1679-93B9-D2E30134A94A}"/>
              </a:ext>
            </a:extLst>
          </p:cNvPr>
          <p:cNvPicPr>
            <a:picLocks noChangeAspect="1"/>
          </p:cNvPicPr>
          <p:nvPr/>
        </p:nvPicPr>
        <p:blipFill>
          <a:blip r:embed="rId5"/>
          <a:stretch>
            <a:fillRect/>
          </a:stretch>
        </p:blipFill>
        <p:spPr>
          <a:xfrm>
            <a:off x="703633" y="1395160"/>
            <a:ext cx="3655737" cy="3655737"/>
          </a:xfrm>
          <a:prstGeom prst="rect">
            <a:avLst/>
          </a:prstGeom>
        </p:spPr>
      </p:pic>
    </p:spTree>
    <p:extLst>
      <p:ext uri="{BB962C8B-B14F-4D97-AF65-F5344CB8AC3E}">
        <p14:creationId xmlns:p14="http://schemas.microsoft.com/office/powerpoint/2010/main" val="1591486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3751296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292830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コルクストレッチボール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天然草木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コルク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綿・レーヨン・ポリエステル混</a:t>
            </a:r>
          </a:p>
          <a:p>
            <a:r>
              <a:rPr lang="ja-JP" altLang="en-US" sz="900" dirty="0">
                <a:latin typeface="Meiryo UI" panose="020B0604030504040204" pitchFamily="34" charset="-128"/>
                <a:ea typeface="Meiryo UI" panose="020B0604030504040204" pitchFamily="34" charset="-128"/>
              </a:rPr>
              <a:t>サイズ：ストレッチボール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天然素材の為、風合いなどに若干の個体差が生じます。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巾着付きのコルクストレッチボール。コンパクトで軽量なストレッチボールを手で転がしたり、膝裏に挟んだりして気になる部分を手軽にケアできます。美容やスポーツ関連のノベルティに最適です。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209DF0-9979-EA86-C61A-AC9F91196DCB}"/>
              </a:ext>
            </a:extLst>
          </p:cNvPr>
          <p:cNvPicPr>
            <a:picLocks noChangeAspect="1"/>
          </p:cNvPicPr>
          <p:nvPr/>
        </p:nvPicPr>
        <p:blipFill>
          <a:blip r:embed="rId5"/>
          <a:stretch>
            <a:fillRect/>
          </a:stretch>
        </p:blipFill>
        <p:spPr>
          <a:xfrm>
            <a:off x="747767" y="1378686"/>
            <a:ext cx="3552472" cy="3552472"/>
          </a:xfrm>
          <a:prstGeom prst="rect">
            <a:avLst/>
          </a:prstGeom>
        </p:spPr>
      </p:pic>
    </p:spTree>
    <p:extLst>
      <p:ext uri="{BB962C8B-B14F-4D97-AF65-F5344CB8AC3E}">
        <p14:creationId xmlns:p14="http://schemas.microsoft.com/office/powerpoint/2010/main" val="2410255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ベーシックラージスタンドミラー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a:t>
            </a:r>
          </a:p>
          <a:p>
            <a:r>
              <a:rPr lang="ja-JP" altLang="en-US" sz="900" dirty="0">
                <a:latin typeface="Meiryo UI" panose="020B0604030504040204" pitchFamily="34" charset="-128"/>
                <a:ea typeface="Meiryo UI" panose="020B0604030504040204" pitchFamily="34" charset="-128"/>
              </a:rPr>
              <a:t>素材：ポリウレタン、鏡</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ガラス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165×120×15mm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ラージサイズで使いやすいスタンドミラー。洗練されたシンプルなデザインでスマートな見た目が特徴です。レザーライクの上品な表地に名入れをして、企業のノベルティや物販品にご使用ください。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78E18D3-23D7-4CFD-595B-9DDC2AFAA4BD}"/>
              </a:ext>
            </a:extLst>
          </p:cNvPr>
          <p:cNvPicPr>
            <a:picLocks noChangeAspect="1"/>
          </p:cNvPicPr>
          <p:nvPr/>
        </p:nvPicPr>
        <p:blipFill>
          <a:blip r:embed="rId5"/>
          <a:stretch>
            <a:fillRect/>
          </a:stretch>
        </p:blipFill>
        <p:spPr>
          <a:xfrm>
            <a:off x="737464" y="1446659"/>
            <a:ext cx="3535973" cy="3535973"/>
          </a:xfrm>
          <a:prstGeom prst="rect">
            <a:avLst/>
          </a:prstGeom>
        </p:spPr>
      </p:pic>
    </p:spTree>
    <p:extLst>
      <p:ext uri="{BB962C8B-B14F-4D97-AF65-F5344CB8AC3E}">
        <p14:creationId xmlns:p14="http://schemas.microsoft.com/office/powerpoint/2010/main" val="97918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ラスティア・遠赤外線鉱石配合ヘッドリフレッシャー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カラー展開：ピンク、ゴールド</a:t>
            </a:r>
          </a:p>
          <a:p>
            <a:r>
              <a:rPr lang="ja-JP" altLang="en-US" sz="900" dirty="0">
                <a:latin typeface="Meiryo UI" panose="020B0604030504040204" pitchFamily="34" charset="-128"/>
                <a:ea typeface="Meiryo UI" panose="020B0604030504040204" pitchFamily="34" charset="-128"/>
              </a:rPr>
              <a:t>素材：ポリプロピレン、熱可塑性エラストマー、ウレタン樹脂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187×81×30mm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頭皮全体の血行を促進してくれる遠赤外線鉱石配合のヘッドリフレッシャー。その名のとおりお仕事中のリフレッシュや気分転換などに最適。ピンクとゴールドから選択可能です。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5F3A88-05D3-EC23-9C26-12E1D4FD1813}"/>
              </a:ext>
            </a:extLst>
          </p:cNvPr>
          <p:cNvPicPr>
            <a:picLocks noChangeAspect="1"/>
          </p:cNvPicPr>
          <p:nvPr/>
        </p:nvPicPr>
        <p:blipFill>
          <a:blip r:embed="rId5"/>
          <a:stretch>
            <a:fillRect/>
          </a:stretch>
        </p:blipFill>
        <p:spPr>
          <a:xfrm>
            <a:off x="736122" y="1360383"/>
            <a:ext cx="3627038" cy="3627038"/>
          </a:xfrm>
          <a:prstGeom prst="rect">
            <a:avLst/>
          </a:prstGeom>
        </p:spPr>
      </p:pic>
    </p:spTree>
    <p:extLst>
      <p:ext uri="{BB962C8B-B14F-4D97-AF65-F5344CB8AC3E}">
        <p14:creationId xmlns:p14="http://schemas.microsoft.com/office/powerpoint/2010/main" val="352511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イベントポンチョ</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PEVA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着丈約</a:t>
            </a:r>
            <a:r>
              <a:rPr lang="en-US" altLang="ja-JP" sz="900" b="0" i="0" dirty="0">
                <a:solidFill>
                  <a:srgbClr val="333333"/>
                </a:solidFill>
                <a:effectLst/>
                <a:latin typeface="-apple-system"/>
              </a:rPr>
              <a:t>815mm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/190×240mm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身長約</a:t>
            </a:r>
            <a:r>
              <a:rPr lang="en-US" altLang="ja-JP" sz="900" b="0" i="0" dirty="0">
                <a:solidFill>
                  <a:srgbClr val="333333"/>
                </a:solidFill>
                <a:effectLst/>
                <a:latin typeface="-apple-system"/>
              </a:rPr>
              <a:t>150~180cm</a:t>
            </a:r>
            <a:r>
              <a:rPr lang="ja-JP" altLang="en-US" sz="900" b="0" i="0" dirty="0">
                <a:solidFill>
                  <a:srgbClr val="333333"/>
                </a:solidFill>
                <a:effectLst/>
                <a:latin typeface="-apple-system"/>
              </a:rPr>
              <a:t>対応</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野外イベントで配布するのにぴったりなスタンダードなポンチョです。専用のポーチにはオリジナルデザインの名入れプリントが可能な上、持ち歩きにも便利ですので是非ご活用ください。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ホット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クールアイピロー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素材：カバー：ポリエステルビーズ袋：綿、活性アルミナ</a:t>
            </a:r>
          </a:p>
          <a:p>
            <a:r>
              <a:rPr lang="ja-JP" altLang="en-US" sz="900" dirty="0">
                <a:latin typeface="Meiryo UI" panose="020B0604030504040204" pitchFamily="34" charset="-128"/>
                <a:ea typeface="Meiryo UI" panose="020B0604030504040204" pitchFamily="34" charset="-128"/>
              </a:rPr>
              <a:t>サイズ：カバー：約</a:t>
            </a:r>
            <a:r>
              <a:rPr lang="en-US" altLang="ja-JP" sz="900" dirty="0">
                <a:latin typeface="Meiryo UI" panose="020B0604030504040204" pitchFamily="34" charset="-128"/>
                <a:ea typeface="Meiryo UI" panose="020B0604030504040204" pitchFamily="34" charset="-128"/>
              </a:rPr>
              <a:t>100×200mm </a:t>
            </a:r>
            <a:r>
              <a:rPr lang="ja-JP" altLang="en-US" sz="900" dirty="0">
                <a:latin typeface="Meiryo UI" panose="020B0604030504040204" pitchFamily="34" charset="-128"/>
                <a:ea typeface="Meiryo UI" panose="020B0604030504040204" pitchFamily="34" charset="-128"/>
              </a:rPr>
              <a:t>ビーズ袋：約</a:t>
            </a:r>
            <a:r>
              <a:rPr lang="en-US" altLang="ja-JP" sz="900" dirty="0">
                <a:latin typeface="Meiryo UI" panose="020B0604030504040204" pitchFamily="34" charset="-128"/>
                <a:ea typeface="Meiryo UI" panose="020B0604030504040204" pitchFamily="34" charset="-128"/>
              </a:rPr>
              <a:t>90×190mm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パソコンやスマホで疲れた目元を温めて、緊張を和らげリラックスさせてくれるアイピロー。中身をレンジで温めれば繰り返し使えます。冷凍庫で冷やせばクールアイピローとしても使えます。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F350B1-7990-A395-7D95-503EE3EB2E7B}"/>
              </a:ext>
            </a:extLst>
          </p:cNvPr>
          <p:cNvPicPr>
            <a:picLocks noChangeAspect="1"/>
          </p:cNvPicPr>
          <p:nvPr/>
        </p:nvPicPr>
        <p:blipFill>
          <a:blip r:embed="rId5"/>
          <a:stretch>
            <a:fillRect/>
          </a:stretch>
        </p:blipFill>
        <p:spPr>
          <a:xfrm>
            <a:off x="753402" y="1399162"/>
            <a:ext cx="3560089" cy="3560089"/>
          </a:xfrm>
          <a:prstGeom prst="rect">
            <a:avLst/>
          </a:prstGeom>
        </p:spPr>
      </p:pic>
    </p:spTree>
    <p:extLst>
      <p:ext uri="{BB962C8B-B14F-4D97-AF65-F5344CB8AC3E}">
        <p14:creationId xmlns:p14="http://schemas.microsoft.com/office/powerpoint/2010/main" val="2601852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786048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スリムボトル</a:t>
            </a:r>
            <a:r>
              <a:rPr lang="en-US" altLang="ja-JP" sz="2000" dirty="0">
                <a:solidFill>
                  <a:schemeClr val="bg1"/>
                </a:solidFill>
                <a:latin typeface="Meiryo UI" panose="020B0604030504040204" pitchFamily="34" charset="-128"/>
                <a:ea typeface="Meiryo UI" panose="020B0604030504040204" pitchFamily="34" charset="-128"/>
              </a:rPr>
              <a:t>350ml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シルバー・ブルー・グリーン</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φ50×235mm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,53×53×240mm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軽くてスリムな</a:t>
            </a:r>
            <a:r>
              <a:rPr lang="en-US" altLang="ja-JP" sz="1600" dirty="0"/>
              <a:t>350ml</a:t>
            </a:r>
            <a:r>
              <a:rPr lang="ja-JP" altLang="en-US" sz="1600" dirty="0"/>
              <a:t>のアルミボトルは名入れができて、オリジナルの記念品・物販・ノベルティ製作にぴったり。カバンに入れても場所を取らず、携帯に便利なカラナビが付いています。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74F13E43-D1F1-86F5-F8F3-6FA7E79CDC83}"/>
              </a:ext>
            </a:extLst>
          </p:cNvPr>
          <p:cNvPicPr>
            <a:picLocks noChangeAspect="1"/>
          </p:cNvPicPr>
          <p:nvPr/>
        </p:nvPicPr>
        <p:blipFill>
          <a:blip r:embed="rId5"/>
          <a:stretch>
            <a:fillRect/>
          </a:stretch>
        </p:blipFill>
        <p:spPr>
          <a:xfrm>
            <a:off x="757673" y="1364462"/>
            <a:ext cx="3571046" cy="3571046"/>
          </a:xfrm>
          <a:prstGeom prst="rect">
            <a:avLst/>
          </a:prstGeom>
        </p:spPr>
      </p:pic>
    </p:spTree>
    <p:extLst>
      <p:ext uri="{BB962C8B-B14F-4D97-AF65-F5344CB8AC3E}">
        <p14:creationId xmlns:p14="http://schemas.microsoft.com/office/powerpoint/2010/main" val="279425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充電ケーブルキーホルダー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包装：台紙付ポリ入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充電ケーブルを常に持ち歩きたいビジネスマンなどには非常にありがたいキーホルダー型！シンプルな形状でオリジナルの名入れプリントもよく映え、販促用にもおすすめです。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EFD637A-76BB-99C6-2C2D-C15493F506D0}"/>
              </a:ext>
            </a:extLst>
          </p:cNvPr>
          <p:cNvPicPr>
            <a:picLocks noChangeAspect="1"/>
          </p:cNvPicPr>
          <p:nvPr/>
        </p:nvPicPr>
        <p:blipFill>
          <a:blip r:embed="rId5"/>
          <a:stretch>
            <a:fillRect/>
          </a:stretch>
        </p:blipFill>
        <p:spPr>
          <a:xfrm>
            <a:off x="699799" y="1351803"/>
            <a:ext cx="3635618" cy="3635618"/>
          </a:xfrm>
          <a:prstGeom prst="rect">
            <a:avLst/>
          </a:prstGeom>
        </p:spPr>
      </p:pic>
    </p:spTree>
    <p:extLst>
      <p:ext uri="{BB962C8B-B14F-4D97-AF65-F5344CB8AC3E}">
        <p14:creationId xmlns:p14="http://schemas.microsoft.com/office/powerpoint/2010/main" val="295858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171445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7E8A37-D1EA-D154-047E-EDD874B677F3}"/>
              </a:ext>
            </a:extLst>
          </p:cNvPr>
          <p:cNvPicPr>
            <a:picLocks noChangeAspect="1"/>
          </p:cNvPicPr>
          <p:nvPr/>
        </p:nvPicPr>
        <p:blipFill>
          <a:blip r:embed="rId5"/>
          <a:stretch>
            <a:fillRect/>
          </a:stretch>
        </p:blipFill>
        <p:spPr>
          <a:xfrm>
            <a:off x="635385" y="1338636"/>
            <a:ext cx="3663737" cy="3663737"/>
          </a:xfrm>
          <a:prstGeom prst="rect">
            <a:avLst/>
          </a:prstGeom>
        </p:spPr>
      </p:pic>
    </p:spTree>
    <p:extLst>
      <p:ext uri="{BB962C8B-B14F-4D97-AF65-F5344CB8AC3E}">
        <p14:creationId xmlns:p14="http://schemas.microsoft.com/office/powerpoint/2010/main" val="137038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59592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AD2B8C-05C4-732C-F513-EA808B77EE4E}"/>
              </a:ext>
            </a:extLst>
          </p:cNvPr>
          <p:cNvPicPr>
            <a:picLocks noChangeAspect="1"/>
          </p:cNvPicPr>
          <p:nvPr/>
        </p:nvPicPr>
        <p:blipFill>
          <a:blip r:embed="rId5"/>
          <a:stretch>
            <a:fillRect/>
          </a:stretch>
        </p:blipFill>
        <p:spPr>
          <a:xfrm>
            <a:off x="638795" y="1371901"/>
            <a:ext cx="3711819" cy="3711819"/>
          </a:xfrm>
          <a:prstGeom prst="rect">
            <a:avLst/>
          </a:prstGeom>
        </p:spPr>
      </p:pic>
    </p:spTree>
    <p:extLst>
      <p:ext uri="{BB962C8B-B14F-4D97-AF65-F5344CB8AC3E}">
        <p14:creationId xmlns:p14="http://schemas.microsoft.com/office/powerpoint/2010/main" val="235141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、ﾊﾞﾝﾌﾞｰﾌｧｲﾊﾞｰ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φ92×128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340ml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軽量で割れにくく</a:t>
            </a:r>
            <a:r>
              <a:rPr lang="en-US" altLang="ja-JP" sz="1600" dirty="0" err="1"/>
              <a:t>SDgs</a:t>
            </a:r>
            <a:r>
              <a:rPr lang="ja-JP" altLang="en-US" sz="1600" dirty="0"/>
              <a:t>に貢献できる、バイブーファイバー配合素材のタンブラーです。カラーバリエーションはホワイト、ブラック、カーキの全</a:t>
            </a:r>
            <a:r>
              <a:rPr lang="en-US" altLang="ja-JP" sz="1600" dirty="0"/>
              <a:t>3</a:t>
            </a:r>
            <a:r>
              <a:rPr lang="ja-JP" altLang="en-US" sz="1600" dirty="0"/>
              <a:t>色展開。特典用やノベルティ用におすすめ。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F9D5AE4-11E4-8BCC-FBE8-3C2D45AB9F7D}"/>
              </a:ext>
            </a:extLst>
          </p:cNvPr>
          <p:cNvPicPr>
            <a:picLocks noChangeAspect="1"/>
          </p:cNvPicPr>
          <p:nvPr/>
        </p:nvPicPr>
        <p:blipFill>
          <a:blip r:embed="rId5"/>
          <a:stretch>
            <a:fillRect/>
          </a:stretch>
        </p:blipFill>
        <p:spPr>
          <a:xfrm>
            <a:off x="705073" y="1397246"/>
            <a:ext cx="3636743" cy="3636743"/>
          </a:xfrm>
          <a:prstGeom prst="rect">
            <a:avLst/>
          </a:prstGeom>
        </p:spPr>
      </p:pic>
    </p:spTree>
    <p:extLst>
      <p:ext uri="{BB962C8B-B14F-4D97-AF65-F5344CB8AC3E}">
        <p14:creationId xmlns:p14="http://schemas.microsoft.com/office/powerpoint/2010/main" val="4929877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2729</Words>
  <Application>Microsoft Office PowerPoint</Application>
  <PresentationFormat>画面に合わせる (4:3)</PresentationFormat>
  <Paragraphs>473</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938</cp:revision>
  <cp:lastPrinted>2021-07-20T08:57:41Z</cp:lastPrinted>
  <dcterms:created xsi:type="dcterms:W3CDTF">2021-06-21T09:41:39Z</dcterms:created>
  <dcterms:modified xsi:type="dcterms:W3CDTF">2024-12-12T04:00:51Z</dcterms:modified>
</cp:coreProperties>
</file>