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2" r:id="rId2"/>
    <p:sldId id="275" r:id="rId3"/>
    <p:sldId id="261" r:id="rId4"/>
    <p:sldId id="260" r:id="rId5"/>
    <p:sldId id="265" r:id="rId6"/>
    <p:sldId id="258" r:id="rId7"/>
    <p:sldId id="286" r:id="rId8"/>
    <p:sldId id="276" r:id="rId9"/>
    <p:sldId id="271" r:id="rId10"/>
    <p:sldId id="266" r:id="rId11"/>
    <p:sldId id="268" r:id="rId12"/>
    <p:sldId id="288" r:id="rId13"/>
    <p:sldId id="256" r:id="rId14"/>
    <p:sldId id="289" r:id="rId15"/>
    <p:sldId id="278" r:id="rId16"/>
    <p:sldId id="280" r:id="rId17"/>
    <p:sldId id="283" r:id="rId18"/>
    <p:sldId id="262" r:id="rId19"/>
    <p:sldId id="257" r:id="rId20"/>
    <p:sldId id="290" r:id="rId21"/>
    <p:sldId id="291" r:id="rId22"/>
    <p:sldId id="270" r:id="rId23"/>
    <p:sldId id="277" r:id="rId24"/>
    <p:sldId id="279" r:id="rId25"/>
    <p:sldId id="272" r:id="rId26"/>
    <p:sldId id="284" r:id="rId27"/>
    <p:sldId id="274" r:id="rId28"/>
    <p:sldId id="292" r:id="rId29"/>
    <p:sldId id="293" r:id="rId30"/>
    <p:sldId id="294" r:id="rId31"/>
    <p:sldId id="295" r:id="rId32"/>
    <p:sldId id="296"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93" d="100"/>
          <a:sy n="93" d="100"/>
        </p:scale>
        <p:origin x="246"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ハイパワーライト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77×45×25mm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88×51×36mm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ハイ、ロー、点滅の</a:t>
            </a:r>
            <a:r>
              <a:rPr lang="en-US" altLang="ja-JP" sz="1600" dirty="0"/>
              <a:t>3WAY</a:t>
            </a:r>
            <a:r>
              <a:rPr lang="ja-JP" altLang="en-US" sz="1600" dirty="0"/>
              <a:t>をシーンに合わせて使い分けられる便利なライトです。カラビナ付きのためバッグなどに取り付けることもでき、ノベルティ用などにもおすすめです。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E420751F-F3A1-69C0-2A76-D2F7B10835F5}"/>
              </a:ext>
            </a:extLst>
          </p:cNvPr>
          <p:cNvPicPr>
            <a:picLocks noChangeAspect="1"/>
          </p:cNvPicPr>
          <p:nvPr/>
        </p:nvPicPr>
        <p:blipFill>
          <a:blip r:embed="rId5"/>
          <a:stretch>
            <a:fillRect/>
          </a:stretch>
        </p:blipFill>
        <p:spPr>
          <a:xfrm>
            <a:off x="770972" y="1422543"/>
            <a:ext cx="3560089" cy="3560089"/>
          </a:xfrm>
          <a:prstGeom prst="rect">
            <a:avLst/>
          </a:prstGeom>
        </p:spPr>
      </p:pic>
    </p:spTree>
    <p:extLst>
      <p:ext uri="{BB962C8B-B14F-4D97-AF65-F5344CB8AC3E}">
        <p14:creationId xmlns:p14="http://schemas.microsoft.com/office/powerpoint/2010/main" val="236458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Lightning</a:t>
            </a:r>
            <a:r>
              <a:rPr lang="ja-JP" altLang="en-US" sz="1600" dirty="0"/>
              <a:t>、</a:t>
            </a:r>
            <a:r>
              <a:rPr lang="en-US" altLang="ja-JP" sz="1600" dirty="0" err="1"/>
              <a:t>microUSB</a:t>
            </a:r>
            <a:r>
              <a:rPr lang="ja-JP" altLang="en-US" sz="1600" dirty="0"/>
              <a:t>、</a:t>
            </a:r>
            <a:r>
              <a:rPr lang="en-US" altLang="ja-JP" sz="1600" dirty="0"/>
              <a:t>Type-C</a:t>
            </a:r>
            <a:r>
              <a:rPr lang="ja-JP" altLang="en-US" sz="1600" dirty="0"/>
              <a:t>のコネクタをこれひとつで持ち歩ける非常に便利な充電ケーブルです。給電コードは</a:t>
            </a:r>
            <a:r>
              <a:rPr lang="en-US" altLang="ja-JP" sz="1600" dirty="0"/>
              <a:t>110</a:t>
            </a:r>
            <a:r>
              <a:rPr lang="ja-JP" altLang="en-US" sz="1600" dirty="0"/>
              <a:t>センチまで引き出すことができます。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1860119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スタンドデスクポーチ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20×6×17cm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スタンドデスクポーチは、スマートフォンを縦でも横でも立てかけて視聴できる！モバイル周辺機器・文具収納にも使えるので、移動が多いリモートワーカー・学生に向けたノベルティに最適です。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FF290F-05D1-443B-7439-E877BAF73762}"/>
              </a:ext>
            </a:extLst>
          </p:cNvPr>
          <p:cNvPicPr>
            <a:picLocks noChangeAspect="1"/>
          </p:cNvPicPr>
          <p:nvPr/>
        </p:nvPicPr>
        <p:blipFill>
          <a:blip r:embed="rId5"/>
          <a:stretch>
            <a:fillRect/>
          </a:stretch>
        </p:blipFill>
        <p:spPr>
          <a:xfrm>
            <a:off x="761376" y="1407063"/>
            <a:ext cx="3560089" cy="3560089"/>
          </a:xfrm>
          <a:prstGeom prst="rect">
            <a:avLst/>
          </a:prstGeom>
        </p:spPr>
      </p:pic>
    </p:spTree>
    <p:extLst>
      <p:ext uri="{BB962C8B-B14F-4D97-AF65-F5344CB8AC3E}">
        <p14:creationId xmlns:p14="http://schemas.microsoft.com/office/powerpoint/2010/main" val="345898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プッシュライト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9.8×9.8×4.7cm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ライト全面がボタンになっており、ワンタッチでオンオフができる非常にシンプルでお年寄りなどには特に使い勝手の良いプッシュライトです。吊り下げフック付きも高ポイント！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112B8BED-F78D-2ECF-E15F-8FFB253DA927}"/>
              </a:ext>
            </a:extLst>
          </p:cNvPr>
          <p:cNvPicPr>
            <a:picLocks noChangeAspect="1"/>
          </p:cNvPicPr>
          <p:nvPr/>
        </p:nvPicPr>
        <p:blipFill>
          <a:blip r:embed="rId5"/>
          <a:stretch>
            <a:fillRect/>
          </a:stretch>
        </p:blipFill>
        <p:spPr>
          <a:xfrm>
            <a:off x="711804" y="1314248"/>
            <a:ext cx="3609661" cy="3609661"/>
          </a:xfrm>
          <a:prstGeom prst="rect">
            <a:avLst/>
          </a:prstGeom>
        </p:spPr>
      </p:pic>
    </p:spTree>
    <p:extLst>
      <p:ext uri="{BB962C8B-B14F-4D97-AF65-F5344CB8AC3E}">
        <p14:creationId xmlns:p14="http://schemas.microsoft.com/office/powerpoint/2010/main" val="116516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字ファスナーフラットポーチ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W170×H150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W15×H250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ファスナーが</a:t>
            </a:r>
            <a:r>
              <a:rPr lang="en-US" altLang="ja-JP" sz="1600" dirty="0"/>
              <a:t>L</a:t>
            </a:r>
            <a:r>
              <a:rPr lang="ja-JP" altLang="en-US" sz="1600" dirty="0"/>
              <a:t>字に開き物の出し入れがしやすい、ストラップ付きのフラットポーチ。アクリルグッズなどの小物類の収納＆持ち運びにピッタリな</a:t>
            </a:r>
            <a:r>
              <a:rPr lang="en-US" altLang="ja-JP" sz="1600" dirty="0"/>
              <a:t>S</a:t>
            </a:r>
            <a:r>
              <a:rPr lang="ja-JP" altLang="en-US" sz="1600" dirty="0"/>
              <a:t>サイズは推し活グッズとしても重宝します。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84AAF6B7-C1AC-D54A-49C1-CDE46B9EE0D1}"/>
              </a:ext>
            </a:extLst>
          </p:cNvPr>
          <p:cNvPicPr>
            <a:picLocks noChangeAspect="1"/>
          </p:cNvPicPr>
          <p:nvPr/>
        </p:nvPicPr>
        <p:blipFill>
          <a:blip r:embed="rId5"/>
          <a:stretch>
            <a:fillRect/>
          </a:stretch>
        </p:blipFill>
        <p:spPr>
          <a:xfrm>
            <a:off x="725839" y="1364565"/>
            <a:ext cx="3651960" cy="365196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カップ付シェイカーボトル</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PE</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φ94×220mm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包装袋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容量</a:t>
            </a:r>
            <a:r>
              <a:rPr lang="en-US" altLang="ja-JP" sz="900" spc="200" dirty="0">
                <a:latin typeface="Meiryo UI" panose="020B0604030504040204" pitchFamily="34" charset="-128"/>
                <a:ea typeface="Meiryo UI" panose="020B0604030504040204" pitchFamily="34" charset="-128"/>
              </a:rPr>
              <a:t>/500ml</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目盛り付きが便利な</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サイズのシェイカーボトル。粉末飲料などを分けて入れられる収納カップや、直飲みしやすい飲み口付きキャップが便利！特典用や景品用などにも人気です。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35A6BAF6-9072-F564-9E5E-F7937143CCC0}"/>
              </a:ext>
            </a:extLst>
          </p:cNvPr>
          <p:cNvPicPr>
            <a:picLocks noChangeAspect="1"/>
          </p:cNvPicPr>
          <p:nvPr/>
        </p:nvPicPr>
        <p:blipFill>
          <a:blip r:embed="rId5"/>
          <a:stretch>
            <a:fillRect/>
          </a:stretch>
        </p:blipFill>
        <p:spPr>
          <a:xfrm>
            <a:off x="711663" y="1438447"/>
            <a:ext cx="3533601" cy="3533601"/>
          </a:xfrm>
          <a:prstGeom prst="rect">
            <a:avLst/>
          </a:prstGeom>
        </p:spPr>
      </p:pic>
    </p:spTree>
    <p:extLst>
      <p:ext uri="{BB962C8B-B14F-4D97-AF65-F5344CB8AC3E}">
        <p14:creationId xmlns:p14="http://schemas.microsoft.com/office/powerpoint/2010/main" val="2725506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クッションマウスパッド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195×226×15</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プリント面が広いため、オリジナルのノベルティグッズとして使用すれば効果的に</a:t>
            </a:r>
            <a:r>
              <a:rPr lang="en" altLang="ja-JP" sz="1600" dirty="0">
                <a:latin typeface="Meiryo UI" panose="020B0604030504040204" pitchFamily="34" charset="-128"/>
                <a:ea typeface="Meiryo UI" panose="020B0604030504040204" pitchFamily="34" charset="-128"/>
              </a:rPr>
              <a:t>PR</a:t>
            </a:r>
            <a:r>
              <a:rPr lang="ja-JP" altLang="en-US" sz="1600">
                <a:latin typeface="Meiryo UI" panose="020B0604030504040204" pitchFamily="34" charset="-128"/>
                <a:ea typeface="Meiryo UI" panose="020B0604030504040204" pitchFamily="34" charset="-128"/>
              </a:rPr>
              <a:t>できるマウスパッドです。クッション付きのため疲れにくい点もポイントです。是非ご活用ください。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24E2EF0F-9A0B-2D45-836D-371269CD477D}"/>
              </a:ext>
            </a:extLst>
          </p:cNvPr>
          <p:cNvPicPr>
            <a:picLocks noChangeAspect="1"/>
          </p:cNvPicPr>
          <p:nvPr/>
        </p:nvPicPr>
        <p:blipFill>
          <a:blip r:embed="rId5"/>
          <a:stretch>
            <a:fillRect/>
          </a:stretch>
        </p:blipFill>
        <p:spPr>
          <a:xfrm>
            <a:off x="624680" y="1612129"/>
            <a:ext cx="3753119" cy="3154407"/>
          </a:xfrm>
          <a:prstGeom prst="rect">
            <a:avLst/>
          </a:prstGeom>
        </p:spPr>
      </p:pic>
    </p:spTree>
    <p:extLst>
      <p:ext uri="{BB962C8B-B14F-4D97-AF65-F5344CB8AC3E}">
        <p14:creationId xmlns:p14="http://schemas.microsoft.com/office/powerpoint/2010/main" val="90253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3714463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ベシカ・</a:t>
            </a:r>
            <a:r>
              <a:rPr lang="en-US" altLang="ja-JP" sz="2000" dirty="0">
                <a:solidFill>
                  <a:schemeClr val="bg1"/>
                </a:solidFill>
                <a:latin typeface="Meiryo UI" panose="020B0604030504040204" pitchFamily="34" charset="-128"/>
                <a:ea typeface="Meiryo UI" panose="020B0604030504040204" pitchFamily="34" charset="-128"/>
              </a:rPr>
              <a:t>5in1</a:t>
            </a:r>
            <a:r>
              <a:rPr lang="ja-JP" altLang="en-US" sz="2000" dirty="0">
                <a:solidFill>
                  <a:schemeClr val="bg1"/>
                </a:solidFill>
                <a:latin typeface="Meiryo UI" panose="020B0604030504040204" pitchFamily="34" charset="-128"/>
                <a:ea typeface="Meiryo UI" panose="020B0604030504040204" pitchFamily="34" charset="-128"/>
              </a:rPr>
              <a:t>ピーラー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素材：ポリプロピレン、ステンレス鋼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160×85×25mm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90×165×30mm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皮むき、千切り、芽取り、皮切りがこれひとつで全部できちゃう、とっても便利なピーラーです。お料理系のイベントやキャンペーンの特典用、景品用などにもおすすめのアイテムです。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E291006-80BF-7F34-EBD8-251BD004C7E5}"/>
              </a:ext>
            </a:extLst>
          </p:cNvPr>
          <p:cNvPicPr>
            <a:picLocks noChangeAspect="1"/>
          </p:cNvPicPr>
          <p:nvPr/>
        </p:nvPicPr>
        <p:blipFill>
          <a:blip r:embed="rId5"/>
          <a:stretch>
            <a:fillRect/>
          </a:stretch>
        </p:blipFill>
        <p:spPr>
          <a:xfrm>
            <a:off x="738534" y="1411148"/>
            <a:ext cx="3560089" cy="3560089"/>
          </a:xfrm>
          <a:prstGeom prst="rect">
            <a:avLst/>
          </a:prstGeom>
        </p:spPr>
      </p:pic>
    </p:spTree>
    <p:extLst>
      <p:ext uri="{BB962C8B-B14F-4D97-AF65-F5344CB8AC3E}">
        <p14:creationId xmlns:p14="http://schemas.microsoft.com/office/powerpoint/2010/main" val="1890690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9LED</a:t>
            </a:r>
            <a:r>
              <a:rPr lang="ja-JP" altLang="en-US" sz="2000" dirty="0">
                <a:solidFill>
                  <a:schemeClr val="bg1"/>
                </a:solidFill>
                <a:latin typeface="Meiryo UI" panose="020B0604030504040204" pitchFamily="34" charset="-128"/>
                <a:ea typeface="Meiryo UI" panose="020B0604030504040204" pitchFamily="34" charset="-128"/>
              </a:rPr>
              <a:t>ライトセット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Φ27×90mm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,110×135×35mm</a:t>
            </a:r>
          </a:p>
          <a:p>
            <a:r>
              <a:rPr lang="ja-JP" altLang="en-US" sz="900" dirty="0">
                <a:latin typeface="Meiryo UI" panose="020B0604030504040204" pitchFamily="34" charset="-128"/>
                <a:ea typeface="Meiryo UI" panose="020B0604030504040204" pitchFamily="34" charset="-128"/>
              </a:rPr>
              <a:t>備考：単四電池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添付</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贈答品に最適な化粧箱入りの防災</a:t>
            </a:r>
            <a:r>
              <a:rPr lang="en-US" altLang="ja-JP" sz="1600" dirty="0"/>
              <a:t>9LED</a:t>
            </a:r>
            <a:r>
              <a:rPr lang="ja-JP" altLang="en-US" sz="1600" dirty="0"/>
              <a:t>ライトセット。箱から開けて付属の乾電池をセットすればすぐに使えます。本体に名入れをして防災啓発活動のキャンペーンやイベントでご活用ください。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627577E-2CAB-1BC8-B43C-DAFD44A9B3A4}"/>
              </a:ext>
            </a:extLst>
          </p:cNvPr>
          <p:cNvPicPr>
            <a:picLocks noChangeAspect="1"/>
          </p:cNvPicPr>
          <p:nvPr/>
        </p:nvPicPr>
        <p:blipFill>
          <a:blip r:embed="rId5"/>
          <a:stretch>
            <a:fillRect/>
          </a:stretch>
        </p:blipFill>
        <p:spPr>
          <a:xfrm>
            <a:off x="747767" y="1422052"/>
            <a:ext cx="3543580" cy="3543580"/>
          </a:xfrm>
          <a:prstGeom prst="rect">
            <a:avLst/>
          </a:prstGeom>
        </p:spPr>
      </p:pic>
    </p:spTree>
    <p:extLst>
      <p:ext uri="{BB962C8B-B14F-4D97-AF65-F5344CB8AC3E}">
        <p14:creationId xmlns:p14="http://schemas.microsoft.com/office/powerpoint/2010/main" val="2984982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220×220×110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20×320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875B745-41D3-E7F4-9F9D-C8D99D2B8CF1}"/>
              </a:ext>
            </a:extLst>
          </p:cNvPr>
          <p:cNvPicPr>
            <a:picLocks noChangeAspect="1"/>
          </p:cNvPicPr>
          <p:nvPr/>
        </p:nvPicPr>
        <p:blipFill>
          <a:blip r:embed="rId5"/>
          <a:stretch>
            <a:fillRect/>
          </a:stretch>
        </p:blipFill>
        <p:spPr>
          <a:xfrm>
            <a:off x="747767" y="1360034"/>
            <a:ext cx="3558540" cy="3558540"/>
          </a:xfrm>
          <a:prstGeom prst="rect">
            <a:avLst/>
          </a:prstGeom>
        </p:spPr>
      </p:pic>
    </p:spTree>
    <p:extLst>
      <p:ext uri="{BB962C8B-B14F-4D97-AF65-F5344CB8AC3E}">
        <p14:creationId xmlns:p14="http://schemas.microsoft.com/office/powerpoint/2010/main" val="388601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再生</a:t>
            </a:r>
            <a:r>
              <a:rPr lang="en-US" altLang="ja-JP" sz="2000" dirty="0">
                <a:solidFill>
                  <a:schemeClr val="bg1"/>
                </a:solidFill>
                <a:latin typeface="Meiryo UI" panose="020B0604030504040204" pitchFamily="34" charset="-128"/>
                <a:ea typeface="Meiryo UI" panose="020B0604030504040204" pitchFamily="34" charset="-128"/>
              </a:rPr>
              <a:t>PET A4</a:t>
            </a:r>
            <a:r>
              <a:rPr lang="ja-JP" altLang="en-US" sz="2000" dirty="0">
                <a:solidFill>
                  <a:schemeClr val="bg1"/>
                </a:solidFill>
                <a:latin typeface="Meiryo UI" panose="020B0604030504040204" pitchFamily="34" charset="-128"/>
                <a:ea typeface="Meiryo UI" panose="020B0604030504040204" pitchFamily="34" charset="-128"/>
              </a:rPr>
              <a:t>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/295×235mm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φ45×85mm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A4</a:t>
            </a:r>
            <a:r>
              <a:rPr lang="ja-JP" altLang="en-US" sz="1600" dirty="0"/>
              <a:t>サイズのノートやファイルが綺麗に収まるトートバッグ。回収されたペットボトルなどを原料した再生</a:t>
            </a:r>
            <a:r>
              <a:rPr lang="en-US" altLang="ja-JP" sz="1600" dirty="0"/>
              <a:t>PET</a:t>
            </a:r>
            <a:r>
              <a:rPr lang="ja-JP" altLang="en-US" sz="1600" dirty="0"/>
              <a:t>素材を使用しているため地球環境に優しく</a:t>
            </a:r>
            <a:r>
              <a:rPr lang="en-US" altLang="ja-JP" sz="1600" dirty="0"/>
              <a:t>SDGs</a:t>
            </a:r>
            <a:r>
              <a:rPr lang="ja-JP" altLang="en-US" sz="1600" dirty="0"/>
              <a:t>に貢献できるアイテムです。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8D0435A8-EE2E-C784-FC34-7EB4FD6F47D3}"/>
              </a:ext>
            </a:extLst>
          </p:cNvPr>
          <p:cNvPicPr>
            <a:picLocks noChangeAspect="1"/>
          </p:cNvPicPr>
          <p:nvPr/>
        </p:nvPicPr>
        <p:blipFill>
          <a:blip r:embed="rId5"/>
          <a:stretch>
            <a:fillRect/>
          </a:stretch>
        </p:blipFill>
        <p:spPr>
          <a:xfrm>
            <a:off x="724119" y="1381930"/>
            <a:ext cx="3592790" cy="3592790"/>
          </a:xfrm>
          <a:prstGeom prst="rect">
            <a:avLst/>
          </a:prstGeom>
        </p:spPr>
      </p:pic>
    </p:spTree>
    <p:extLst>
      <p:ext uri="{BB962C8B-B14F-4D97-AF65-F5344CB8AC3E}">
        <p14:creationId xmlns:p14="http://schemas.microsoft.com/office/powerpoint/2010/main" val="1066768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135×100×60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可愛らしい立体的な形状がポイントのキャンバスポーチです。カラーバリエーションは全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タイプございますのでお好みでお選び下さい。またこちらは</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サイズですが、サイズ違いで</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もございます。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C076D30-243C-D704-2218-EF5A67391A44}"/>
              </a:ext>
            </a:extLst>
          </p:cNvPr>
          <p:cNvPicPr>
            <a:picLocks noChangeAspect="1"/>
          </p:cNvPicPr>
          <p:nvPr/>
        </p:nvPicPr>
        <p:blipFill>
          <a:blip r:embed="rId5"/>
          <a:stretch>
            <a:fillRect/>
          </a:stretch>
        </p:blipFill>
        <p:spPr>
          <a:xfrm>
            <a:off x="707606" y="1397300"/>
            <a:ext cx="3621063" cy="3621063"/>
          </a:xfrm>
          <a:prstGeom prst="rect">
            <a:avLst/>
          </a:prstGeom>
        </p:spPr>
      </p:pic>
    </p:spTree>
    <p:extLst>
      <p:ext uri="{BB962C8B-B14F-4D97-AF65-F5344CB8AC3E}">
        <p14:creationId xmlns:p14="http://schemas.microsoft.com/office/powerpoint/2010/main" val="3903067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a:solidFill>
                  <a:schemeClr val="bg1"/>
                </a:solidFill>
                <a:latin typeface="Meiryo UI" panose="020B0604030504040204" pitchFamily="34" charset="-128"/>
                <a:ea typeface="Meiryo UI" panose="020B0604030504040204" pitchFamily="34" charset="-128"/>
              </a:rPr>
              <a:t>メモ付箋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W74×H105×D7mm</a:t>
            </a:r>
            <a:br>
              <a:rPr lang="en" altLang="ja-JP" sz="900" dirty="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付属品：紙ケース</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考：約</a:t>
            </a:r>
            <a:r>
              <a:rPr lang="en-US" altLang="ja-JP" sz="900" dirty="0">
                <a:latin typeface="Meiryo UI" panose="020B0604030504040204" pitchFamily="34" charset="-128"/>
                <a:ea typeface="Meiryo UI" panose="020B0604030504040204" pitchFamily="34" charset="-128"/>
              </a:rPr>
              <a:t>30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種のふせん</a:t>
            </a:r>
            <a:br>
              <a:rPr lang="en-US" altLang="ja-JP" sz="900" dirty="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　　　　　　黒・ネイビー・白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伝達事項の多いシーンなどでは大変に役立つメモふせんのセットです。専用のケース入りで持ち運び用にも重宝します。ケースは黒、ネイビー、白の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色から選択でき、オリジナル名入れも可能です。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E22E97DC-023C-494F-9739-3BCBEA5C0A5B}"/>
              </a:ext>
            </a:extLst>
          </p:cNvPr>
          <p:cNvPicPr>
            <a:picLocks noChangeAspect="1"/>
          </p:cNvPicPr>
          <p:nvPr/>
        </p:nvPicPr>
        <p:blipFill>
          <a:blip r:embed="rId5"/>
          <a:stretch>
            <a:fillRect/>
          </a:stretch>
        </p:blipFill>
        <p:spPr>
          <a:xfrm>
            <a:off x="654951" y="1470760"/>
            <a:ext cx="3490699" cy="3499861"/>
          </a:xfrm>
          <a:prstGeom prst="rect">
            <a:avLst/>
          </a:prstGeom>
        </p:spPr>
      </p:pic>
    </p:spTree>
    <p:extLst>
      <p:ext uri="{BB962C8B-B14F-4D97-AF65-F5344CB8AC3E}">
        <p14:creationId xmlns:p14="http://schemas.microsoft.com/office/powerpoint/2010/main" val="1760791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620×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380×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耐久性に優れたテント生地を使用した、シンプルな見た目がお洒落なトートです。内ポケットにコンパクトに畳んで収納が可能なため携帯性も抜群。オリジナル名入れも可能な商品です。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308319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ザ・タンブラー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コーヒーグラウンド配合</a:t>
            </a:r>
            <a:r>
              <a:rPr lang="en-US" altLang="ja-JP" sz="2000" dirty="0">
                <a:solidFill>
                  <a:schemeClr val="bg1"/>
                </a:solidFill>
                <a:latin typeface="Meiryo UI" panose="020B0604030504040204" pitchFamily="34" charset="-128"/>
                <a:ea typeface="Meiryo UI" panose="020B0604030504040204" pitchFamily="34" charset="-128"/>
              </a:rPr>
              <a:t>)#sustainable</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本体・フタ／ポリプロピレン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コーヒーかす配合</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パッキン／熱可塑性エラストマー</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直径</a:t>
            </a:r>
            <a:r>
              <a:rPr lang="en-US" altLang="ja-JP" sz="900" dirty="0">
                <a:latin typeface="Meiryo UI" panose="020B0604030504040204" pitchFamily="34" charset="-128"/>
                <a:ea typeface="Meiryo UI" panose="020B0604030504040204" pitchFamily="34" charset="-128"/>
              </a:rPr>
              <a:t>8.5cm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15.5cm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重   量 </a:t>
            </a:r>
            <a:r>
              <a:rPr lang="en-US" altLang="ja-JP" sz="900" dirty="0">
                <a:latin typeface="Meiryo UI" panose="020B0604030504040204" pitchFamily="34" charset="-128"/>
                <a:ea typeface="Meiryo UI" panose="020B0604030504040204" pitchFamily="34" charset="-128"/>
              </a:rPr>
              <a:t>: 99g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廃棄されるはずのコーヒーの豆かすを素材として作られた、環境にも優しいシンプルなタンブラーです。イベントやキャンペーンのノベルティ用、特典用などにもおすすめです。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a:extLst>
              <a:ext uri="{FF2B5EF4-FFF2-40B4-BE49-F238E27FC236}">
                <a16:creationId xmlns:a16="http://schemas.microsoft.com/office/drawing/2014/main" id="{1A1B7B75-8179-69CB-396C-F4767AD9B7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933" y="1383008"/>
            <a:ext cx="3652837" cy="365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315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マグネットケース付はさみ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カラー展開：ブルー・グリーン（色指定不可）</a:t>
            </a:r>
          </a:p>
          <a:p>
            <a:r>
              <a:rPr lang="ja-JP" altLang="en-US" sz="1000" dirty="0">
                <a:latin typeface="Meiryo UI" panose="020B0604030504040204" pitchFamily="34" charset="-128"/>
                <a:ea typeface="Meiryo UI" panose="020B0604030504040204" pitchFamily="34" charset="-128"/>
              </a:rPr>
              <a:t>素材：ステンレス・ポリプロピレン</a:t>
            </a:r>
          </a:p>
          <a:p>
            <a:r>
              <a:rPr lang="ja-JP" altLang="en-US" sz="1000" dirty="0">
                <a:latin typeface="Meiryo UI" panose="020B0604030504040204" pitchFamily="34" charset="-128"/>
                <a:ea typeface="Meiryo UI" panose="020B0604030504040204" pitchFamily="34" charset="-128"/>
              </a:rPr>
              <a:t>サイズ：はさみ：全長</a:t>
            </a:r>
            <a:r>
              <a:rPr lang="en-US" altLang="ja-JP" sz="1000" dirty="0">
                <a:latin typeface="Meiryo UI" panose="020B0604030504040204" pitchFamily="34" charset="-128"/>
                <a:ea typeface="Meiryo UI" panose="020B0604030504040204" pitchFamily="34" charset="-128"/>
              </a:rPr>
              <a:t>200</a:t>
            </a:r>
            <a:r>
              <a:rPr lang="ja-JP" altLang="en-US" sz="1000" dirty="0">
                <a:latin typeface="Meiryo UI" panose="020B0604030504040204" pitchFamily="34" charset="-128"/>
                <a:ea typeface="Meiryo UI" panose="020B0604030504040204" pitchFamily="34" charset="-128"/>
              </a:rPr>
              <a:t>ｍｍ・ケース：</a:t>
            </a:r>
            <a:r>
              <a:rPr lang="en-US" altLang="ja-JP" sz="1000" dirty="0">
                <a:latin typeface="Meiryo UI" panose="020B0604030504040204" pitchFamily="34" charset="-128"/>
                <a:ea typeface="Meiryo UI" panose="020B0604030504040204" pitchFamily="34" charset="-128"/>
              </a:rPr>
              <a:t>88×20×192</a:t>
            </a:r>
            <a:r>
              <a:rPr lang="ja-JP" altLang="en-US" sz="1000" dirty="0">
                <a:latin typeface="Meiryo UI" panose="020B0604030504040204" pitchFamily="34" charset="-128"/>
                <a:ea typeface="Meiryo UI" panose="020B0604030504040204" pitchFamily="34" charset="-128"/>
              </a:rPr>
              <a:t>ｍｍ</a:t>
            </a:r>
          </a:p>
          <a:p>
            <a:r>
              <a:rPr lang="ja-JP" altLang="en-US" sz="1000" dirty="0">
                <a:latin typeface="Meiryo UI" panose="020B0604030504040204" pitchFamily="34" charset="-128"/>
                <a:ea typeface="Meiryo UI" panose="020B0604030504040204" pitchFamily="34" charset="-128"/>
              </a:rPr>
              <a:t>包装：化粧箱入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マグネットケース付きのはさみは、瓶の栓抜き・ペットボトルオープナー・くるみ割りなどの機能も備えています。冷蔵庫の扉などに貼っておけば、使いたい時に直ぐ取り出せてとても便利です。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716A142-3BAD-606C-945D-BA7CCCF4D340}"/>
              </a:ext>
            </a:extLst>
          </p:cNvPr>
          <p:cNvPicPr>
            <a:picLocks noChangeAspect="1"/>
          </p:cNvPicPr>
          <p:nvPr/>
        </p:nvPicPr>
        <p:blipFill>
          <a:blip r:embed="rId5"/>
          <a:stretch>
            <a:fillRect/>
          </a:stretch>
        </p:blipFill>
        <p:spPr>
          <a:xfrm>
            <a:off x="700051" y="1378512"/>
            <a:ext cx="3676650" cy="3676650"/>
          </a:xfrm>
          <a:prstGeom prst="rect">
            <a:avLst/>
          </a:prstGeom>
        </p:spPr>
      </p:pic>
    </p:spTree>
    <p:extLst>
      <p:ext uri="{BB962C8B-B14F-4D97-AF65-F5344CB8AC3E}">
        <p14:creationId xmlns:p14="http://schemas.microsoft.com/office/powerpoint/2010/main" val="2834416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リラックススパバッグ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ナイロン・ポリプロピレン・ポリエステル ファスナー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ナイロン・亜鉛合金</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26(</a:t>
            </a:r>
            <a:r>
              <a:rPr lang="ja-JP" altLang="en-US" sz="900" dirty="0">
                <a:latin typeface="Meiryo UI" panose="020B0604030504040204" pitchFamily="34" charset="-128"/>
                <a:ea typeface="Meiryo UI" panose="020B0604030504040204" pitchFamily="34" charset="-128"/>
              </a:rPr>
              <a:t>底</a:t>
            </a:r>
            <a:r>
              <a:rPr lang="en-US" altLang="ja-JP" sz="900" dirty="0">
                <a:latin typeface="Meiryo UI" panose="020B0604030504040204" pitchFamily="34" charset="-128"/>
                <a:ea typeface="Meiryo UI" panose="020B0604030504040204" pitchFamily="34" charset="-128"/>
              </a:rPr>
              <a:t>15)×10×21.5cm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メッシュ素材で中に入れたものを外からでもひと目でわかるスパバッグです。すっきりとしたシンプルなデザインのためジェンダーレスに使用可能。イベント等での特典用などにもおすすめです。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3DDE0EA-D648-1EB6-5C29-34C19FDAF4BD}"/>
              </a:ext>
            </a:extLst>
          </p:cNvPr>
          <p:cNvPicPr>
            <a:picLocks noChangeAspect="1"/>
          </p:cNvPicPr>
          <p:nvPr/>
        </p:nvPicPr>
        <p:blipFill>
          <a:blip r:embed="rId5"/>
          <a:stretch>
            <a:fillRect/>
          </a:stretch>
        </p:blipFill>
        <p:spPr>
          <a:xfrm>
            <a:off x="705052" y="1411148"/>
            <a:ext cx="3556931" cy="3556931"/>
          </a:xfrm>
          <a:prstGeom prst="rect">
            <a:avLst/>
          </a:prstGeom>
        </p:spPr>
      </p:pic>
    </p:spTree>
    <p:extLst>
      <p:ext uri="{BB962C8B-B14F-4D97-AF65-F5344CB8AC3E}">
        <p14:creationId xmlns:p14="http://schemas.microsoft.com/office/powerpoint/2010/main" val="4247508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ライトキャンバスティッシュポーチ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130×100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ティッシュが取り出しやすいようしなやかなキャンバス素材を使用した、ポケットティッシュケース付きポーチです。カラーバリエーションは全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6F3B6A2A-D451-8646-9866-B0736B6A93FC}"/>
              </a:ext>
            </a:extLst>
          </p:cNvPr>
          <p:cNvPicPr>
            <a:picLocks noChangeAspect="1"/>
          </p:cNvPicPr>
          <p:nvPr/>
        </p:nvPicPr>
        <p:blipFill>
          <a:blip r:embed="rId5"/>
          <a:stretch>
            <a:fillRect/>
          </a:stretch>
        </p:blipFill>
        <p:spPr>
          <a:xfrm>
            <a:off x="741790" y="1427258"/>
            <a:ext cx="3617580" cy="3501172"/>
          </a:xfrm>
          <a:prstGeom prst="rect">
            <a:avLst/>
          </a:prstGeom>
        </p:spPr>
      </p:pic>
    </p:spTree>
    <p:extLst>
      <p:ext uri="{BB962C8B-B14F-4D97-AF65-F5344CB8AC3E}">
        <p14:creationId xmlns:p14="http://schemas.microsoft.com/office/powerpoint/2010/main" val="1726459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944D002-339C-514B-AE17-C7630B813859}"/>
              </a:ext>
            </a:extLst>
          </p:cNvPr>
          <p:cNvPicPr>
            <a:picLocks noChangeAspect="1"/>
          </p:cNvPicPr>
          <p:nvPr/>
        </p:nvPicPr>
        <p:blipFill>
          <a:blip r:embed="rId3"/>
          <a:stretch>
            <a:fillRect/>
          </a:stretch>
        </p:blipFill>
        <p:spPr>
          <a:xfrm>
            <a:off x="543583" y="1322225"/>
            <a:ext cx="3954650" cy="3809525"/>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コットンバッグ</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400×420×120mm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14L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能：エコマーク認定第</a:t>
            </a:r>
            <a:r>
              <a:rPr lang="en-US" altLang="ja-JP" sz="900" dirty="0">
                <a:latin typeface="Meiryo UI" panose="020B0604030504040204" pitchFamily="34" charset="-128"/>
                <a:ea typeface="Meiryo UI" panose="020B0604030504040204" pitchFamily="34" charset="-128"/>
              </a:rPr>
              <a:t>03104139</a:t>
            </a:r>
            <a:r>
              <a:rPr lang="ja-JP" altLang="en-US" sz="900">
                <a:latin typeface="Meiryo UI" panose="020B0604030504040204" pitchFamily="34" charset="-128"/>
                <a:ea typeface="Meiryo UI" panose="020B0604030504040204" pitchFamily="34" charset="-128"/>
              </a:rPr>
              <a:t>号取得</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ナチュラル</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考：レッド・ネイビー・ナチュラル・ブラック・ライトブルー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様々なイベントやキャンペーンのノベルティグッズ、ショップのオリジナルアイテム、ショッパー等、あらゆるシーンで利用されるシンプルなコットンバッグ。こちらは大容量な</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735261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ダイナモ</a:t>
            </a: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dirty="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100×52×26mm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,105×58×30mm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内蔵電池とダイナモ発電による</a:t>
            </a:r>
            <a:r>
              <a:rPr lang="en-US" altLang="ja-JP" sz="1600" dirty="0"/>
              <a:t>2</a:t>
            </a:r>
            <a:r>
              <a:rPr lang="ja-JP" altLang="en-US" sz="1600" dirty="0"/>
              <a:t>電源方式の省エネ</a:t>
            </a:r>
            <a:r>
              <a:rPr lang="en-US" altLang="ja-JP" sz="1600" dirty="0"/>
              <a:t>LED</a:t>
            </a:r>
            <a:r>
              <a:rPr lang="ja-JP" altLang="en-US" sz="1600" dirty="0"/>
              <a:t>ライト。グリップを繰り返し握るだけで高輝度</a:t>
            </a:r>
            <a:r>
              <a:rPr lang="en-US" altLang="ja-JP" sz="1600" dirty="0"/>
              <a:t>LED</a:t>
            </a:r>
            <a:r>
              <a:rPr lang="ja-JP" altLang="en-US" sz="1600" dirty="0"/>
              <a:t>ライト</a:t>
            </a:r>
            <a:r>
              <a:rPr lang="en-US" altLang="ja-JP" sz="1600" dirty="0"/>
              <a:t>2</a:t>
            </a:r>
            <a:r>
              <a:rPr lang="ja-JP" altLang="en-US" sz="1600" dirty="0"/>
              <a:t>個が点灯します。名入れをして防災啓発のノベルティグッズにご活用ください。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290A8F-E6DC-4FE2-BCB0-9706C36F8876}"/>
              </a:ext>
            </a:extLst>
          </p:cNvPr>
          <p:cNvPicPr>
            <a:picLocks noChangeAspect="1"/>
          </p:cNvPicPr>
          <p:nvPr/>
        </p:nvPicPr>
        <p:blipFill>
          <a:blip r:embed="rId5"/>
          <a:stretch>
            <a:fillRect/>
          </a:stretch>
        </p:blipFill>
        <p:spPr>
          <a:xfrm>
            <a:off x="633833" y="1343557"/>
            <a:ext cx="3721806" cy="3721806"/>
          </a:xfrm>
          <a:prstGeom prst="rect">
            <a:avLst/>
          </a:prstGeom>
        </p:spPr>
      </p:pic>
    </p:spTree>
    <p:extLst>
      <p:ext uri="{BB962C8B-B14F-4D97-AF65-F5344CB8AC3E}">
        <p14:creationId xmlns:p14="http://schemas.microsoft.com/office/powerpoint/2010/main" val="2813782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キャンバスカラーボトムトート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300×200×100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25×290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：レッド・ミッドナイトブルー・ナイトブラック・スカイグレー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ナイトブラック、スカイグレー、ミッドナイトブルー、レッドの四色からボトムカラーを選べる、</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サイズのキャンバストートです。ショップやイベントのオリジナルグッズ等におすすめ！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9D0DD775-AE8A-A648-A3E2-6B09B1BC3F1C}"/>
              </a:ext>
            </a:extLst>
          </p:cNvPr>
          <p:cNvPicPr>
            <a:picLocks noChangeAspect="1"/>
          </p:cNvPicPr>
          <p:nvPr/>
        </p:nvPicPr>
        <p:blipFill>
          <a:blip r:embed="rId5"/>
          <a:stretch>
            <a:fillRect/>
          </a:stretch>
        </p:blipFill>
        <p:spPr>
          <a:xfrm>
            <a:off x="666975" y="1477089"/>
            <a:ext cx="3826234" cy="3393981"/>
          </a:xfrm>
          <a:prstGeom prst="rect">
            <a:avLst/>
          </a:prstGeom>
        </p:spPr>
      </p:pic>
    </p:spTree>
    <p:extLst>
      <p:ext uri="{BB962C8B-B14F-4D97-AF65-F5344CB8AC3E}">
        <p14:creationId xmlns:p14="http://schemas.microsoft.com/office/powerpoint/2010/main" val="3434113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a:t>
            </a:r>
            <a:r>
              <a:rPr lang="en-US" altLang="ja-JP" sz="2000" dirty="0">
                <a:solidFill>
                  <a:schemeClr val="bg1"/>
                </a:solidFill>
                <a:latin typeface="Meiryo UI" panose="020B0604030504040204" pitchFamily="34" charset="-128"/>
                <a:ea typeface="Meiryo UI" panose="020B0604030504040204" pitchFamily="34" charset="-128"/>
              </a:rPr>
              <a:t>2</a:t>
            </a:r>
            <a:r>
              <a:rPr lang="en" altLang="ja-JP" sz="2000" dirty="0">
                <a:solidFill>
                  <a:schemeClr val="bg1"/>
                </a:solidFill>
                <a:latin typeface="Meiryo UI" panose="020B0604030504040204" pitchFamily="34" charset="-128"/>
                <a:ea typeface="Meiryo UI" panose="020B0604030504040204" pitchFamily="34" charset="-128"/>
              </a:rPr>
              <a:t>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外側は名入れプリントが綺麗なスムース素材、内側は柔らかい肌触りで暖かさを感じるフリース素材を使ったネックウォーマー。コードを絞ると帽子としても利用できて、大変便利です。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BC1305-55D7-4F6F-36B2-45C8E24010AD}"/>
              </a:ext>
            </a:extLst>
          </p:cNvPr>
          <p:cNvPicPr>
            <a:picLocks noChangeAspect="1"/>
          </p:cNvPicPr>
          <p:nvPr/>
        </p:nvPicPr>
        <p:blipFill>
          <a:blip r:embed="rId5"/>
          <a:stretch>
            <a:fillRect/>
          </a:stretch>
        </p:blipFill>
        <p:spPr>
          <a:xfrm>
            <a:off x="709736" y="1400512"/>
            <a:ext cx="3560089" cy="3560089"/>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タッチ手袋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アクリル</a:t>
            </a:r>
            <a:r>
              <a:rPr lang="en-US" altLang="ja-JP" sz="900" b="0" i="0" dirty="0">
                <a:solidFill>
                  <a:srgbClr val="333333"/>
                </a:solidFill>
                <a:effectLst/>
                <a:latin typeface="-apple-system"/>
              </a:rPr>
              <a:t>85%</a:t>
            </a:r>
            <a:r>
              <a:rPr lang="ja-JP" altLang="en-US" sz="900" b="0" i="0" dirty="0">
                <a:solidFill>
                  <a:srgbClr val="333333"/>
                </a:solidFill>
                <a:effectLst/>
                <a:latin typeface="-apple-system"/>
              </a:rPr>
              <a:t>・スパンデックス</a:t>
            </a:r>
            <a:r>
              <a:rPr lang="en-US" altLang="ja-JP" sz="900" b="0" i="0" dirty="0">
                <a:solidFill>
                  <a:srgbClr val="333333"/>
                </a:solidFill>
                <a:effectLst/>
                <a:latin typeface="-apple-system"/>
              </a:rPr>
              <a:t>15%</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全長約</a:t>
            </a:r>
            <a:r>
              <a:rPr lang="en-US" altLang="ja-JP" sz="900" b="0" i="0" dirty="0">
                <a:solidFill>
                  <a:srgbClr val="333333"/>
                </a:solidFill>
                <a:effectLst/>
                <a:latin typeface="-apple-system"/>
              </a:rPr>
              <a:t>195mm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dirty="0">
                <a:latin typeface="Meiryo UI" panose="020B0604030504040204" pitchFamily="34" charset="-128"/>
                <a:ea typeface="Meiryo UI" panose="020B0604030504040204" pitchFamily="34" charset="-128"/>
              </a:rPr>
              <a:t>備　 考</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フリーサイズ</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寒い屋外でも外さずそのままスマホ操作が可能な、シンプルだからこそ使いやすいタッチ手袋です。オリジナルデザインの名入れ製作も可能なため、物販用やノベルティ用にもおすすめ。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9C5B8B2-EB1F-D1BD-621C-D6DB826EEE5F}"/>
              </a:ext>
            </a:extLst>
          </p:cNvPr>
          <p:cNvPicPr>
            <a:picLocks noChangeAspect="1"/>
          </p:cNvPicPr>
          <p:nvPr/>
        </p:nvPicPr>
        <p:blipFill>
          <a:blip r:embed="rId5"/>
          <a:stretch>
            <a:fillRect/>
          </a:stretch>
        </p:blipFill>
        <p:spPr>
          <a:xfrm>
            <a:off x="651140" y="1355937"/>
            <a:ext cx="3604260" cy="3604260"/>
          </a:xfrm>
          <a:prstGeom prst="rect">
            <a:avLst/>
          </a:prstGeom>
        </p:spPr>
      </p:pic>
    </p:spTree>
    <p:extLst>
      <p:ext uri="{BB962C8B-B14F-4D97-AF65-F5344CB8AC3E}">
        <p14:creationId xmlns:p14="http://schemas.microsoft.com/office/powerpoint/2010/main" val="3935434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デイタフ・テントクロスポケット付きサコッシュ（撥水加工）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カラー展開：ダークブラウン、ブラック</a:t>
            </a:r>
          </a:p>
          <a:p>
            <a:r>
              <a:rPr lang="ja-JP" altLang="en-US" sz="900" dirty="0">
                <a:latin typeface="Meiryo UI" panose="020B0604030504040204" pitchFamily="34" charset="-128"/>
                <a:ea typeface="Meiryo UI" panose="020B0604030504040204" pitchFamily="34" charset="-128"/>
              </a:rPr>
              <a:t>素材：ポリエステル（撥水加工）、ポリプロピレン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200×240mm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耐久性に優れたテントクロス生地を使用しており、撥水性にも優れているためオールマイティに活用できるサコッシュ。シンプルなデザインのため持つ人を選ばない優秀なアイテムです。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B2B67EC-9A21-FB1A-BA80-AE8EC5618C57}"/>
              </a:ext>
            </a:extLst>
          </p:cNvPr>
          <p:cNvPicPr>
            <a:picLocks noChangeAspect="1"/>
          </p:cNvPicPr>
          <p:nvPr/>
        </p:nvPicPr>
        <p:blipFill>
          <a:blip r:embed="rId5"/>
          <a:stretch>
            <a:fillRect/>
          </a:stretch>
        </p:blipFill>
        <p:spPr>
          <a:xfrm>
            <a:off x="692997" y="1367564"/>
            <a:ext cx="3619857" cy="3619857"/>
          </a:xfrm>
          <a:prstGeom prst="rect">
            <a:avLst/>
          </a:prstGeom>
        </p:spPr>
      </p:pic>
    </p:spTree>
    <p:extLst>
      <p:ext uri="{BB962C8B-B14F-4D97-AF65-F5344CB8AC3E}">
        <p14:creationId xmlns:p14="http://schemas.microsoft.com/office/powerpoint/2010/main" val="1639697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ネックストラップ付きスマホ防滴ポーチ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樹脂、ポリ塩化ビニル、ナイロン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215×110×14mm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アウトドアシーンでは大活躍間違いなしのネックストラップ付きスマホポーチ。防滴使用のため、旅行やレジャー以外にお風呂でスマホを使いたい時などにも役立つアイテムです。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7E8F11D-DD27-30FD-5962-C565A172DAEC}"/>
              </a:ext>
            </a:extLst>
          </p:cNvPr>
          <p:cNvPicPr>
            <a:picLocks noChangeAspect="1"/>
          </p:cNvPicPr>
          <p:nvPr/>
        </p:nvPicPr>
        <p:blipFill>
          <a:blip r:embed="rId5"/>
          <a:stretch>
            <a:fillRect/>
          </a:stretch>
        </p:blipFill>
        <p:spPr>
          <a:xfrm>
            <a:off x="749804" y="1379719"/>
            <a:ext cx="3592830" cy="3592830"/>
          </a:xfrm>
          <a:prstGeom prst="rect">
            <a:avLst/>
          </a:prstGeom>
        </p:spPr>
      </p:pic>
    </p:spTree>
    <p:extLst>
      <p:ext uri="{BB962C8B-B14F-4D97-AF65-F5344CB8AC3E}">
        <p14:creationId xmlns:p14="http://schemas.microsoft.com/office/powerpoint/2010/main" val="2046660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220×305</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12" name="図 11">
            <a:extLst>
              <a:ext uri="{FF2B5EF4-FFF2-40B4-BE49-F238E27FC236}">
                <a16:creationId xmlns:a16="http://schemas.microsoft.com/office/drawing/2014/main" id="{AD8D0C3A-BBB0-2EB9-207E-1C5F84D73286}"/>
              </a:ext>
            </a:extLst>
          </p:cNvPr>
          <p:cNvPicPr>
            <a:picLocks noChangeAspect="1"/>
          </p:cNvPicPr>
          <p:nvPr/>
        </p:nvPicPr>
        <p:blipFill>
          <a:blip r:embed="rId5"/>
          <a:stretch>
            <a:fillRect/>
          </a:stretch>
        </p:blipFill>
        <p:spPr>
          <a:xfrm>
            <a:off x="718039" y="1319759"/>
            <a:ext cx="3718560" cy="3718560"/>
          </a:xfrm>
          <a:prstGeom prst="rect">
            <a:avLst/>
          </a:prstGeom>
        </p:spPr>
      </p:pic>
    </p:spTree>
    <p:extLst>
      <p:ext uri="{BB962C8B-B14F-4D97-AF65-F5344CB8AC3E}">
        <p14:creationId xmlns:p14="http://schemas.microsoft.com/office/powerpoint/2010/main" val="2309733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オーロラ感じて デザートスプーンペアセット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12.7cm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ステンレス製で、角度によって様々な色に見えるデザートスプーンのペアセットです。柄の部分にオリジナルデザインの名入れも可能なため、販促用やノベルティ用などにもおすすめです。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C352867-1562-F31B-8CD4-746F7F13CC0F}"/>
              </a:ext>
            </a:extLst>
          </p:cNvPr>
          <p:cNvPicPr>
            <a:picLocks noChangeAspect="1"/>
          </p:cNvPicPr>
          <p:nvPr/>
        </p:nvPicPr>
        <p:blipFill>
          <a:blip r:embed="rId5"/>
          <a:stretch>
            <a:fillRect/>
          </a:stretch>
        </p:blipFill>
        <p:spPr>
          <a:xfrm>
            <a:off x="723292" y="1330274"/>
            <a:ext cx="3601679" cy="3601679"/>
          </a:xfrm>
          <a:prstGeom prst="rect">
            <a:avLst/>
          </a:prstGeom>
        </p:spPr>
      </p:pic>
    </p:spTree>
    <p:extLst>
      <p:ext uri="{BB962C8B-B14F-4D97-AF65-F5344CB8AC3E}">
        <p14:creationId xmlns:p14="http://schemas.microsoft.com/office/powerpoint/2010/main" val="63646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厚手コットンガゼット巾着トート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310×350×80mm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25×450mm</a:t>
            </a:r>
          </a:p>
          <a:p>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6L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厚手のコットン素材を使用し中身が透けにくく、かつ耐久性に優れた</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サイズバッグです。巾着型は見た目も可愛らしく、また口が絞れることで上からも中身が見えない点も高ポイント。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8147BCBF-B65C-DE35-8585-2FB406EC167A}"/>
              </a:ext>
            </a:extLst>
          </p:cNvPr>
          <p:cNvPicPr>
            <a:picLocks noChangeAspect="1"/>
          </p:cNvPicPr>
          <p:nvPr/>
        </p:nvPicPr>
        <p:blipFill>
          <a:blip r:embed="rId5"/>
          <a:stretch>
            <a:fillRect/>
          </a:stretch>
        </p:blipFill>
        <p:spPr>
          <a:xfrm>
            <a:off x="691868" y="1438556"/>
            <a:ext cx="3591200" cy="3591200"/>
          </a:xfrm>
          <a:prstGeom prst="rect">
            <a:avLst/>
          </a:prstGeom>
        </p:spPr>
      </p:pic>
    </p:spTree>
    <p:extLst>
      <p:ext uri="{BB962C8B-B14F-4D97-AF65-F5344CB8AC3E}">
        <p14:creationId xmlns:p14="http://schemas.microsoft.com/office/powerpoint/2010/main" val="3518815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コンパクトフォームクッションシート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XPE</a:t>
            </a:r>
            <a:r>
              <a:rPr lang="ja-JP" altLang="en-US" sz="900" b="0" i="0" dirty="0">
                <a:solidFill>
                  <a:srgbClr val="333333"/>
                </a:solidFill>
                <a:effectLst/>
                <a:latin typeface="-apple-system"/>
              </a:rPr>
              <a:t>・ポリエステル</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:330×270×5mm</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:125×145×45mm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コンパクトに折り畳めて持ち運びにもとっても便利なため、スポーツ観戦やレジャーなどで大変役立つクッションシートです。オリジナル名入れも可能ですので、ノベルティグッズなどにもおすすめ。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2098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6DE61E8-49E3-093F-9A0C-C0A8933A95A7}"/>
              </a:ext>
            </a:extLst>
          </p:cNvPr>
          <p:cNvPicPr>
            <a:picLocks noChangeAspect="1"/>
          </p:cNvPicPr>
          <p:nvPr/>
        </p:nvPicPr>
        <p:blipFill>
          <a:blip r:embed="rId5"/>
          <a:stretch>
            <a:fillRect/>
          </a:stretch>
        </p:blipFill>
        <p:spPr>
          <a:xfrm>
            <a:off x="709736" y="1427510"/>
            <a:ext cx="3560089" cy="3560089"/>
          </a:xfrm>
          <a:prstGeom prst="rect">
            <a:avLst/>
          </a:prstGeom>
        </p:spPr>
      </p:pic>
    </p:spTree>
    <p:extLst>
      <p:ext uri="{BB962C8B-B14F-4D97-AF65-F5344CB8AC3E}">
        <p14:creationId xmlns:p14="http://schemas.microsoft.com/office/powerpoint/2010/main" val="3474035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パームガーデン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角</a:t>
            </a:r>
            <a:r>
              <a:rPr lang="en-US" altLang="ja-JP" sz="900" dirty="0">
                <a:latin typeface="Meiryo UI" panose="020B0604030504040204" pitchFamily="34" charset="-128"/>
                <a:ea typeface="Meiryo UI" panose="020B0604030504040204" pitchFamily="34" charset="-128"/>
              </a:rPr>
              <a:t>×55</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付属品：種、土、説明書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手の平サイズのオシャレでカワイイ角型缶が特徴的な栽培キットです。食べられる植物を中心に</a:t>
            </a:r>
            <a:r>
              <a:rPr lang="en-US" altLang="ja-JP" sz="1600" dirty="0"/>
              <a:t>22</a:t>
            </a:r>
            <a:r>
              <a:rPr lang="ja-JP" altLang="en-US" sz="1600" dirty="0"/>
              <a:t>種類の中からお選びいただけます。缶のラベルはオリジナルプリント可能で販促用にもおすすめ！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79" name="図 78">
            <a:extLst>
              <a:ext uri="{FF2B5EF4-FFF2-40B4-BE49-F238E27FC236}">
                <a16:creationId xmlns:a16="http://schemas.microsoft.com/office/drawing/2014/main" id="{110E11D8-78F5-EB36-44AB-88F310021E60}"/>
              </a:ext>
            </a:extLst>
          </p:cNvPr>
          <p:cNvPicPr>
            <a:picLocks noChangeAspect="1"/>
          </p:cNvPicPr>
          <p:nvPr/>
        </p:nvPicPr>
        <p:blipFill>
          <a:blip r:embed="rId5"/>
          <a:stretch>
            <a:fillRect/>
          </a:stretch>
        </p:blipFill>
        <p:spPr>
          <a:xfrm>
            <a:off x="735484" y="1382664"/>
            <a:ext cx="3573826" cy="3573826"/>
          </a:xfrm>
          <a:prstGeom prst="rect">
            <a:avLst/>
          </a:prstGeom>
        </p:spPr>
      </p:pic>
    </p:spTree>
    <p:extLst>
      <p:ext uri="{BB962C8B-B14F-4D97-AF65-F5344CB8AC3E}">
        <p14:creationId xmlns:p14="http://schemas.microsoft.com/office/powerpoint/2010/main" val="8967077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951</TotalTime>
  <Words>2545</Words>
  <Application>Microsoft Office PowerPoint</Application>
  <PresentationFormat>画面に合わせる (4:3)</PresentationFormat>
  <Paragraphs>450</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2024-12-12T07:52:10Z</dcterms:modified>
</cp:coreProperties>
</file>