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5" r:id="rId2"/>
    <p:sldId id="259" r:id="rId3"/>
    <p:sldId id="258" r:id="rId4"/>
    <p:sldId id="256" r:id="rId5"/>
    <p:sldId id="283" r:id="rId6"/>
    <p:sldId id="276" r:id="rId7"/>
    <p:sldId id="294" r:id="rId8"/>
    <p:sldId id="269" r:id="rId9"/>
    <p:sldId id="279" r:id="rId10"/>
    <p:sldId id="266" r:id="rId11"/>
    <p:sldId id="280" r:id="rId12"/>
    <p:sldId id="271" r:id="rId13"/>
    <p:sldId id="275" r:id="rId14"/>
    <p:sldId id="265" r:id="rId15"/>
    <p:sldId id="295" r:id="rId16"/>
    <p:sldId id="293" r:id="rId17"/>
    <p:sldId id="296" r:id="rId18"/>
    <p:sldId id="297" r:id="rId19"/>
    <p:sldId id="291" r:id="rId20"/>
    <p:sldId id="287" r:id="rId21"/>
    <p:sldId id="282" r:id="rId22"/>
    <p:sldId id="260" r:id="rId23"/>
    <p:sldId id="278" r:id="rId24"/>
    <p:sldId id="268" r:id="rId25"/>
    <p:sldId id="292" r:id="rId26"/>
    <p:sldId id="267" r:id="rId27"/>
    <p:sldId id="261" r:id="rId28"/>
    <p:sldId id="274" r:id="rId29"/>
    <p:sldId id="272" r:id="rId30"/>
    <p:sldId id="262" r:id="rId31"/>
    <p:sldId id="298" r:id="rId32"/>
    <p:sldId id="29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16" autoAdjust="0"/>
    <p:restoredTop sz="94656"/>
  </p:normalViewPr>
  <p:slideViewPr>
    <p:cSldViewPr snapToGrid="0" snapToObjects="1">
      <p:cViewPr varScale="1">
        <p:scale>
          <a:sx n="91" d="100"/>
          <a:sy n="91" d="100"/>
        </p:scale>
        <p:origin x="90" y="2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多機能ツール</a:t>
            </a:r>
            <a:r>
              <a:rPr lang="en-US" altLang="ja-JP" sz="2000" dirty="0">
                <a:solidFill>
                  <a:schemeClr val="bg1"/>
                </a:solidFill>
                <a:latin typeface="Meiryo UI" panose="020B0604030504040204" pitchFamily="34" charset="-128"/>
                <a:ea typeface="Meiryo UI" panose="020B0604030504040204" pitchFamily="34" charset="-128"/>
              </a:rPr>
              <a:t>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素材：ｽﾃﾝﾚｽｽﾁｰﾙ・ｱﾙﾐﾆｳﾑ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34×94×11mm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52×113×14mm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ナイフ、缶切り、プラスドライバー、ワインオープナーなど、特にアウトドアシーンには非常に便利なツールをコンパクトにひとつに纏めた多機能アイテム。ノベルティ用にも人気です。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496F6A5-B9D8-A2C4-E9F4-D356FAFA34C0}"/>
              </a:ext>
            </a:extLst>
          </p:cNvPr>
          <p:cNvPicPr>
            <a:picLocks noChangeAspect="1"/>
          </p:cNvPicPr>
          <p:nvPr/>
        </p:nvPicPr>
        <p:blipFill>
          <a:blip r:embed="rId5"/>
          <a:stretch>
            <a:fillRect/>
          </a:stretch>
        </p:blipFill>
        <p:spPr>
          <a:xfrm>
            <a:off x="761888" y="1371900"/>
            <a:ext cx="3645153" cy="3645153"/>
          </a:xfrm>
          <a:prstGeom prst="rect">
            <a:avLst/>
          </a:prstGeom>
        </p:spPr>
      </p:pic>
    </p:spTree>
    <p:extLst>
      <p:ext uri="{BB962C8B-B14F-4D97-AF65-F5344CB8AC3E}">
        <p14:creationId xmlns:p14="http://schemas.microsoft.com/office/powerpoint/2010/main" val="140151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D0331C-D3A1-EA3F-F731-C9121A3CE8AA}"/>
              </a:ext>
            </a:extLst>
          </p:cNvPr>
          <p:cNvPicPr>
            <a:picLocks noChangeAspect="1"/>
          </p:cNvPicPr>
          <p:nvPr/>
        </p:nvPicPr>
        <p:blipFill>
          <a:blip r:embed="rId5"/>
          <a:stretch>
            <a:fillRect/>
          </a:stretch>
        </p:blipFill>
        <p:spPr>
          <a:xfrm>
            <a:off x="770981" y="1394923"/>
            <a:ext cx="3560089" cy="3560089"/>
          </a:xfrm>
          <a:prstGeom prst="rect">
            <a:avLst/>
          </a:prstGeom>
        </p:spPr>
      </p:pic>
    </p:spTree>
    <p:extLst>
      <p:ext uri="{BB962C8B-B14F-4D97-AF65-F5344CB8AC3E}">
        <p14:creationId xmlns:p14="http://schemas.microsoft.com/office/powerpoint/2010/main" val="336115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亜鉛合金・ゴム・磁石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Φ44×7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きんちゃく袋付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/65×65×18mm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カフェやレストラン、また会議室のテーブルの端をバッグハンガーに変身できる優れたアイテムです。フルカラーの名入れプリント可能なため、ノベルティグッズ用としてもおすすめです。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4083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57980B-7F58-3E96-FFEC-4C06A8EF0AFF}"/>
              </a:ext>
            </a:extLst>
          </p:cNvPr>
          <p:cNvPicPr>
            <a:picLocks noChangeAspect="1"/>
          </p:cNvPicPr>
          <p:nvPr/>
        </p:nvPicPr>
        <p:blipFill>
          <a:blip r:embed="rId5"/>
          <a:stretch>
            <a:fillRect/>
          </a:stretch>
        </p:blipFill>
        <p:spPr>
          <a:xfrm>
            <a:off x="670669" y="1358233"/>
            <a:ext cx="3707130" cy="3707130"/>
          </a:xfrm>
          <a:prstGeom prst="rect">
            <a:avLst/>
          </a:prstGeom>
        </p:spPr>
      </p:pic>
    </p:spTree>
    <p:extLst>
      <p:ext uri="{BB962C8B-B14F-4D97-AF65-F5344CB8AC3E}">
        <p14:creationId xmlns:p14="http://schemas.microsoft.com/office/powerpoint/2010/main" val="8787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38842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149821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ハンドル付スポーティリュック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アウトドアイベントや野外フェスのノベルティアイテムとしても人気の高い、スポーティリュックに、手持ち用のハンドルを付けてみました。防災グッズ入れとしてもおすすめです。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D5F0748-535A-4E8B-097D-8CBB26BEC61E}"/>
              </a:ext>
            </a:extLst>
          </p:cNvPr>
          <p:cNvPicPr>
            <a:picLocks noChangeAspect="1"/>
          </p:cNvPicPr>
          <p:nvPr/>
        </p:nvPicPr>
        <p:blipFill>
          <a:blip r:embed="rId5"/>
          <a:stretch>
            <a:fillRect/>
          </a:stretch>
        </p:blipFill>
        <p:spPr>
          <a:xfrm>
            <a:off x="711122" y="1350392"/>
            <a:ext cx="3666677" cy="3666677"/>
          </a:xfrm>
          <a:prstGeom prst="rect">
            <a:avLst/>
          </a:prstGeom>
        </p:spPr>
      </p:pic>
    </p:spTree>
    <p:extLst>
      <p:ext uri="{BB962C8B-B14F-4D97-AF65-F5344CB8AC3E}">
        <p14:creationId xmlns:p14="http://schemas.microsoft.com/office/powerpoint/2010/main" val="125253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ウッドヘアケアブラシ</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材：ブラシ：木、竹、ゴム 巾着：綿</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：□ブラシ：</a:t>
            </a:r>
            <a:r>
              <a:rPr lang="en-US" altLang="ja-JP" sz="900" dirty="0">
                <a:latin typeface="Meiryo UI" panose="020B0604030504040204" pitchFamily="34" charset="-128"/>
                <a:ea typeface="Meiryo UI" panose="020B0604030504040204" pitchFamily="34" charset="-128"/>
              </a:rPr>
              <a:t>225×60×35mm</a:t>
            </a:r>
            <a:r>
              <a:rPr lang="ja-JP" altLang="en-US" sz="900">
                <a:latin typeface="Meiryo UI" panose="020B0604030504040204" pitchFamily="34" charset="-128"/>
                <a:ea typeface="Meiryo UI" panose="020B0604030504040204" pitchFamily="34" charset="-128"/>
              </a:rPr>
              <a:t>、巾着：約</a:t>
            </a:r>
            <a:r>
              <a:rPr lang="en-US" altLang="ja-JP" sz="900" dirty="0">
                <a:latin typeface="Meiryo UI" panose="020B0604030504040204" pitchFamily="34" charset="-128"/>
                <a:ea typeface="Meiryo UI" panose="020B0604030504040204" pitchFamily="34" charset="-128"/>
              </a:rPr>
              <a:t>250×110mm</a:t>
            </a:r>
          </a:p>
          <a:p>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注意事項：天然素材の為、色味・風合いに個体差が生じる場合があります。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クッション性のあるゴムパット使用で、頭部への刺激も少なく便利なヘアケアブラシです。専用の袋や柄の部分にも名入れが可能。オリジナルグッズやノベルティアイテム用におすすめです。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18840B-691D-8C4C-A828-F0EBC39AB86C}"/>
              </a:ext>
            </a:extLst>
          </p:cNvPr>
          <p:cNvPicPr>
            <a:picLocks noChangeAspect="1"/>
          </p:cNvPicPr>
          <p:nvPr/>
        </p:nvPicPr>
        <p:blipFill>
          <a:blip r:embed="rId5"/>
          <a:stretch>
            <a:fillRect/>
          </a:stretch>
        </p:blipFill>
        <p:spPr>
          <a:xfrm>
            <a:off x="840946" y="1622659"/>
            <a:ext cx="3253946" cy="3320353"/>
          </a:xfrm>
          <a:prstGeom prst="rect">
            <a:avLst/>
          </a:prstGeom>
        </p:spPr>
      </p:pic>
    </p:spTree>
    <p:extLst>
      <p:ext uri="{BB962C8B-B14F-4D97-AF65-F5344CB8AC3E}">
        <p14:creationId xmlns:p14="http://schemas.microsoft.com/office/powerpoint/2010/main" val="84435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鏡ディスプレイクロック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70×70×50mm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鏡にデジタル表示が浮かび上がるディスプレイクロック。デジタル表示は暗い場所だとさらに見やすく非常にオシャレなため、イベント等での特典用や景品用などにおすすめです。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6" name="図 25">
            <a:extLst>
              <a:ext uri="{FF2B5EF4-FFF2-40B4-BE49-F238E27FC236}">
                <a16:creationId xmlns:a16="http://schemas.microsoft.com/office/drawing/2014/main" id="{6D385DDE-0519-92C1-1BE6-4E14CC08ABF3}"/>
              </a:ext>
            </a:extLst>
          </p:cNvPr>
          <p:cNvPicPr>
            <a:picLocks noChangeAspect="1"/>
          </p:cNvPicPr>
          <p:nvPr/>
        </p:nvPicPr>
        <p:blipFill>
          <a:blip r:embed="rId5"/>
          <a:stretch>
            <a:fillRect/>
          </a:stretch>
        </p:blipFill>
        <p:spPr>
          <a:xfrm>
            <a:off x="673752" y="1354366"/>
            <a:ext cx="3699944" cy="3699944"/>
          </a:xfrm>
          <a:prstGeom prst="rect">
            <a:avLst/>
          </a:prstGeom>
        </p:spPr>
      </p:pic>
    </p:spTree>
    <p:extLst>
      <p:ext uri="{BB962C8B-B14F-4D97-AF65-F5344CB8AC3E}">
        <p14:creationId xmlns:p14="http://schemas.microsoft.com/office/powerpoint/2010/main" val="315203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スマホスタンド付マルチケーブルセット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43g</a:t>
            </a:r>
          </a:p>
          <a:p>
            <a:r>
              <a:rPr lang="ja-JP" altLang="en-US" sz="900" dirty="0">
                <a:latin typeface="Meiryo UI" panose="020B0604030504040204" pitchFamily="34" charset="-128"/>
                <a:ea typeface="Meiryo UI" panose="020B0604030504040204" pitchFamily="34" charset="-128"/>
              </a:rPr>
              <a:t>包装：化粧箱入り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nSpc>
                <a:spcPts val="2400"/>
              </a:lnSpc>
            </a:pPr>
            <a:r>
              <a:rPr lang="en-US" altLang="ja-JP" sz="1600" dirty="0"/>
              <a:t>Type-C</a:t>
            </a:r>
            <a:r>
              <a:rPr lang="ja-JP" altLang="en-US" sz="1600" dirty="0"/>
              <a:t>ケーブルや</a:t>
            </a:r>
            <a:r>
              <a:rPr lang="en-US" altLang="ja-JP" sz="1600" dirty="0"/>
              <a:t>Lightning</a:t>
            </a:r>
            <a:r>
              <a:rPr lang="ja-JP" altLang="en-US" sz="1600" dirty="0"/>
              <a:t>アダプタ、</a:t>
            </a:r>
            <a:r>
              <a:rPr lang="en-US" altLang="ja-JP" sz="1600" dirty="0" err="1"/>
              <a:t>MicroUSB</a:t>
            </a:r>
            <a:r>
              <a:rPr lang="ja-JP" altLang="en-US" sz="1600" dirty="0"/>
              <a:t>アダプタ、</a:t>
            </a:r>
            <a:r>
              <a:rPr lang="en-US" altLang="ja-JP" sz="1600" dirty="0"/>
              <a:t>USB-A</a:t>
            </a:r>
            <a:r>
              <a:rPr lang="ja-JP" altLang="en-US" sz="1600" dirty="0"/>
              <a:t>アダプタ、</a:t>
            </a:r>
            <a:r>
              <a:rPr lang="en-US" altLang="ja-JP" sz="1600" dirty="0"/>
              <a:t>SIM</a:t>
            </a:r>
            <a:r>
              <a:rPr lang="ja-JP" altLang="en-US" sz="1600" dirty="0"/>
              <a:t>カードスロットル、そして本体ケースはスマホスタンドになる便利アイテム。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7" name="図 36">
            <a:extLst>
              <a:ext uri="{FF2B5EF4-FFF2-40B4-BE49-F238E27FC236}">
                <a16:creationId xmlns:a16="http://schemas.microsoft.com/office/drawing/2014/main" id="{4FD96A50-3FCD-E842-9A5E-DE1DCF62C28F}"/>
              </a:ext>
            </a:extLst>
          </p:cNvPr>
          <p:cNvPicPr>
            <a:picLocks noChangeAspect="1"/>
          </p:cNvPicPr>
          <p:nvPr/>
        </p:nvPicPr>
        <p:blipFill>
          <a:blip r:embed="rId5"/>
          <a:stretch>
            <a:fillRect/>
          </a:stretch>
        </p:blipFill>
        <p:spPr>
          <a:xfrm>
            <a:off x="709624" y="1420256"/>
            <a:ext cx="3551792" cy="3551792"/>
          </a:xfrm>
          <a:prstGeom prst="rect">
            <a:avLst/>
          </a:prstGeom>
        </p:spPr>
      </p:pic>
    </p:spTree>
    <p:extLst>
      <p:ext uri="{BB962C8B-B14F-4D97-AF65-F5344CB8AC3E}">
        <p14:creationId xmlns:p14="http://schemas.microsoft.com/office/powerpoint/2010/main" val="338190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ボトルケース入り</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充電ケーブル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素材：シリコン、</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27</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27mm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備考：充電出力</a:t>
            </a:r>
            <a:r>
              <a:rPr lang="en-US" altLang="ja-JP" sz="900" dirty="0">
                <a:latin typeface="Meiryo UI" panose="020B0604030504040204" pitchFamily="34" charset="-128"/>
                <a:ea typeface="Meiryo UI" panose="020B0604030504040204" pitchFamily="34" charset="-128"/>
              </a:rPr>
              <a:t>5.0V/2.1A(</a:t>
            </a:r>
            <a:r>
              <a:rPr lang="en-US" altLang="ja-JP" sz="900" dirty="0" err="1">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5.0V/1.0A(</a:t>
            </a:r>
            <a:r>
              <a:rPr lang="en-US" altLang="ja-JP" sz="900" dirty="0" err="1">
                <a:latin typeface="Meiryo UI" panose="020B0604030504040204" pitchFamily="34" charset="-128"/>
                <a:ea typeface="Meiryo UI" panose="020B0604030504040204" pitchFamily="34" charset="-128"/>
              </a:rPr>
              <a:t>microB,lightning</a:t>
            </a:r>
            <a:r>
              <a:rPr lang="ja-JP" altLang="en-US" sz="900" dirty="0">
                <a:latin typeface="Meiryo UI" panose="020B0604030504040204" pitchFamily="34" charset="-128"/>
                <a:ea typeface="Meiryo UI" panose="020B0604030504040204" pitchFamily="34" charset="-128"/>
              </a:rPr>
              <a:t>）使用できない機種・機器もございます。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どことなく可愛らしいボトルケース入りの、</a:t>
            </a:r>
            <a:r>
              <a:rPr lang="en-US" altLang="ja-JP" sz="1600" dirty="0" err="1"/>
              <a:t>TypeC</a:t>
            </a:r>
            <a:r>
              <a:rPr lang="ja-JP" altLang="en-US" sz="1600" dirty="0"/>
              <a:t>、</a:t>
            </a:r>
            <a:r>
              <a:rPr lang="en-US" altLang="ja-JP" sz="1600" dirty="0"/>
              <a:t>Lightning</a:t>
            </a:r>
            <a:r>
              <a:rPr lang="ja-JP" altLang="en-US" sz="1600" dirty="0"/>
              <a:t>、</a:t>
            </a:r>
            <a:r>
              <a:rPr lang="en-US" altLang="ja-JP" sz="1600" dirty="0"/>
              <a:t>micro-b</a:t>
            </a:r>
            <a:r>
              <a:rPr lang="ja-JP" altLang="en-US" sz="1600" dirty="0"/>
              <a:t>の</a:t>
            </a:r>
            <a:r>
              <a:rPr lang="en-US" altLang="ja-JP" sz="1600" dirty="0"/>
              <a:t>3</a:t>
            </a:r>
            <a:r>
              <a:rPr lang="ja-JP" altLang="en-US" sz="1600" dirty="0"/>
              <a:t>種に対応可能な充電ケーブル。ボトルのキャップ部分はスマホスタンドとしても利用可能。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5" name="図 84">
            <a:extLst>
              <a:ext uri="{FF2B5EF4-FFF2-40B4-BE49-F238E27FC236}">
                <a16:creationId xmlns:a16="http://schemas.microsoft.com/office/drawing/2014/main" id="{EA1CADC7-B461-C0C6-0E97-1A65EA257CE8}"/>
              </a:ext>
            </a:extLst>
          </p:cNvPr>
          <p:cNvPicPr>
            <a:picLocks noChangeAspect="1"/>
          </p:cNvPicPr>
          <p:nvPr/>
        </p:nvPicPr>
        <p:blipFill>
          <a:blip r:embed="rId5"/>
          <a:stretch>
            <a:fillRect/>
          </a:stretch>
        </p:blipFill>
        <p:spPr>
          <a:xfrm>
            <a:off x="724120" y="1408806"/>
            <a:ext cx="3573826" cy="3573826"/>
          </a:xfrm>
          <a:prstGeom prst="rect">
            <a:avLst/>
          </a:prstGeom>
        </p:spPr>
      </p:pic>
    </p:spTree>
    <p:extLst>
      <p:ext uri="{BB962C8B-B14F-4D97-AF65-F5344CB8AC3E}">
        <p14:creationId xmlns:p14="http://schemas.microsoft.com/office/powerpoint/2010/main" val="417898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メカニカルペンシル </a:t>
            </a:r>
            <a:r>
              <a:rPr lang="en-US" altLang="ja-JP" sz="2000" dirty="0">
                <a:solidFill>
                  <a:schemeClr val="bg1"/>
                </a:solidFill>
                <a:latin typeface="Meiryo UI" panose="020B0604030504040204" pitchFamily="34" charset="-128"/>
                <a:ea typeface="Meiryo UI" panose="020B0604030504040204" pitchFamily="34" charset="-128"/>
              </a:rPr>
              <a:t>0.5mm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0.5mm(S0312650)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滑り止めにラバー素材を採用した樹脂製のメカニカルペンシルです。ロットリングでは珍しいカラフルでポップなデザインで、どなたにも愛されやすい一本です。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115840C6-0924-ED8F-1503-5297DCB05E0C}"/>
              </a:ext>
            </a:extLst>
          </p:cNvPr>
          <p:cNvPicPr>
            <a:picLocks noChangeAspect="1"/>
          </p:cNvPicPr>
          <p:nvPr/>
        </p:nvPicPr>
        <p:blipFill>
          <a:blip r:embed="rId5"/>
          <a:stretch>
            <a:fillRect/>
          </a:stretch>
        </p:blipFill>
        <p:spPr>
          <a:xfrm>
            <a:off x="716522" y="1366565"/>
            <a:ext cx="3663191" cy="3663191"/>
          </a:xfrm>
          <a:prstGeom prst="rect">
            <a:avLst/>
          </a:prstGeom>
        </p:spPr>
      </p:pic>
    </p:spTree>
    <p:extLst>
      <p:ext uri="{BB962C8B-B14F-4D97-AF65-F5344CB8AC3E}">
        <p14:creationId xmlns:p14="http://schemas.microsoft.com/office/powerpoint/2010/main" val="110413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簡単</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お掃除ブラシ</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スポンジ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、シリコン、ナイロン他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240x60x100mm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143g</a:t>
            </a:r>
          </a:p>
          <a:p>
            <a:r>
              <a:rPr lang="ja-JP" altLang="en-US" sz="900" dirty="0">
                <a:latin typeface="Meiryo UI" panose="020B0604030504040204" pitchFamily="34" charset="-128"/>
                <a:ea typeface="Meiryo UI" panose="020B0604030504040204" pitchFamily="34" charset="-128"/>
              </a:rPr>
              <a:t>包装：化粧箱入り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柄の部分から液体洗剤を入れて、指でワンプッシュするだけで洗剤を出すことができるため、非常に便利なブラシ＆スポンジです。ご家庭のあらゆるところの掃除にとっても便利です。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9" name="図 38">
            <a:extLst>
              <a:ext uri="{FF2B5EF4-FFF2-40B4-BE49-F238E27FC236}">
                <a16:creationId xmlns:a16="http://schemas.microsoft.com/office/drawing/2014/main" id="{0AF3A05E-D6E6-48A5-2889-7C5C742925BD}"/>
              </a:ext>
            </a:extLst>
          </p:cNvPr>
          <p:cNvPicPr>
            <a:picLocks noChangeAspect="1"/>
          </p:cNvPicPr>
          <p:nvPr/>
        </p:nvPicPr>
        <p:blipFill>
          <a:blip r:embed="rId5"/>
          <a:stretch>
            <a:fillRect/>
          </a:stretch>
        </p:blipFill>
        <p:spPr>
          <a:xfrm>
            <a:off x="707560" y="1339524"/>
            <a:ext cx="3661961" cy="3661961"/>
          </a:xfrm>
          <a:prstGeom prst="rect">
            <a:avLst/>
          </a:prstGeom>
        </p:spPr>
      </p:pic>
    </p:spTree>
    <p:extLst>
      <p:ext uri="{BB962C8B-B14F-4D97-AF65-F5344CB8AC3E}">
        <p14:creationId xmlns:p14="http://schemas.microsoft.com/office/powerpoint/2010/main" val="347541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131325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34125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239774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アクスタポーチ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W105×H155×D30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お気に入りのアクリルスタンドを持ち歩ける専用クリアポーチです。本体と同色のストラップ付きのため、バッグ等に取り付けることが可能！ファンイベントの物販用などに最適です。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FE145E3-B174-EC8F-E961-DC05D4544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65" y="1371900"/>
            <a:ext cx="3430725" cy="34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8222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1704858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貴重品まとめるポーチ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素材：ポリウレタン・ポリエステル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205×142×20mm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旅行などには非常に便利な、パスポートやお薬手帳、クレジットカードなどをまとめて持ち歩ける収納ポーチです。旅行会社のキャンペーンの特典用やノベルティ用にもおすすめ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8C95071D-0005-000C-CFB2-9744672D681D}"/>
              </a:ext>
            </a:extLst>
          </p:cNvPr>
          <p:cNvPicPr>
            <a:picLocks noChangeAspect="1"/>
          </p:cNvPicPr>
          <p:nvPr/>
        </p:nvPicPr>
        <p:blipFill>
          <a:blip r:embed="rId5"/>
          <a:stretch>
            <a:fillRect/>
          </a:stretch>
        </p:blipFill>
        <p:spPr>
          <a:xfrm>
            <a:off x="703776" y="1382182"/>
            <a:ext cx="3600450" cy="3600450"/>
          </a:xfrm>
          <a:prstGeom prst="rect">
            <a:avLst/>
          </a:prstGeom>
        </p:spPr>
      </p:pic>
    </p:spTree>
    <p:extLst>
      <p:ext uri="{BB962C8B-B14F-4D97-AF65-F5344CB8AC3E}">
        <p14:creationId xmlns:p14="http://schemas.microsoft.com/office/powerpoint/2010/main" val="335667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万能クッカー アウトドアメスティン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56×160×90mm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 ：中国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蒸すのも炊くのも燻製作りにも使えるアウトドアシーンでは大活躍間違いなしのクッカーです。折りたためるためコンパクトにもなる持ち手はシリコンカバー付きで熱くなりません！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453C97-323E-6666-D6A9-5296C6B94AE8}"/>
              </a:ext>
            </a:extLst>
          </p:cNvPr>
          <p:cNvPicPr>
            <a:picLocks noChangeAspect="1"/>
          </p:cNvPicPr>
          <p:nvPr/>
        </p:nvPicPr>
        <p:blipFill>
          <a:blip r:embed="rId5"/>
          <a:stretch>
            <a:fillRect/>
          </a:stretch>
        </p:blipFill>
        <p:spPr>
          <a:xfrm>
            <a:off x="701942" y="1349529"/>
            <a:ext cx="3741420" cy="3741420"/>
          </a:xfrm>
          <a:prstGeom prst="rect">
            <a:avLst/>
          </a:prstGeom>
        </p:spPr>
      </p:pic>
    </p:spTree>
    <p:extLst>
      <p:ext uri="{BB962C8B-B14F-4D97-AF65-F5344CB8AC3E}">
        <p14:creationId xmlns:p14="http://schemas.microsoft.com/office/powerpoint/2010/main" val="2711483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35139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1762271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A0E6895-5249-A40B-E1A9-C175A00352B6}"/>
              </a:ext>
            </a:extLst>
          </p:cNvPr>
          <p:cNvPicPr>
            <a:picLocks noChangeAspect="1"/>
          </p:cNvPicPr>
          <p:nvPr/>
        </p:nvPicPr>
        <p:blipFill>
          <a:blip r:embed="rId5"/>
          <a:stretch>
            <a:fillRect/>
          </a:stretch>
        </p:blipFill>
        <p:spPr>
          <a:xfrm>
            <a:off x="718975" y="1461600"/>
            <a:ext cx="3560089" cy="3560089"/>
          </a:xfrm>
          <a:prstGeom prst="rect">
            <a:avLst/>
          </a:prstGeom>
        </p:spPr>
      </p:pic>
    </p:spTree>
    <p:extLst>
      <p:ext uri="{BB962C8B-B14F-4D97-AF65-F5344CB8AC3E}">
        <p14:creationId xmlns:p14="http://schemas.microsoft.com/office/powerpoint/2010/main" val="3734016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レジカゴ</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バック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素材：ポリエステル・アルミ蒸着フィルム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23×34×25cm</a:t>
            </a:r>
            <a:r>
              <a:rPr lang="ja-JP" altLang="en-US" sz="900" dirty="0">
                <a:latin typeface="Meiryo UI" panose="020B0604030504040204" pitchFamily="34" charset="-128"/>
                <a:ea typeface="Meiryo UI" panose="020B0604030504040204" pitchFamily="34" charset="-128"/>
              </a:rPr>
              <a:t>（取手含まず）</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スーパーなどのレジカゴにぴったり収まるサイズで、精算後の商品の詰め替えの手間も要らずに便利なエコバッグ。大きな口は巾着型で閉めることができる点も高ポイントです。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87E8E98C-4E95-C4DE-03C1-EB6030858945}"/>
              </a:ext>
            </a:extLst>
          </p:cNvPr>
          <p:cNvPicPr>
            <a:picLocks noChangeAspect="1"/>
          </p:cNvPicPr>
          <p:nvPr/>
        </p:nvPicPr>
        <p:blipFill>
          <a:blip r:embed="rId5"/>
          <a:stretch>
            <a:fillRect/>
          </a:stretch>
        </p:blipFill>
        <p:spPr>
          <a:xfrm>
            <a:off x="735390" y="1405582"/>
            <a:ext cx="3560089" cy="3560089"/>
          </a:xfrm>
          <a:prstGeom prst="rect">
            <a:avLst/>
          </a:prstGeom>
        </p:spPr>
      </p:pic>
    </p:spTree>
    <p:extLst>
      <p:ext uri="{BB962C8B-B14F-4D97-AF65-F5344CB8AC3E}">
        <p14:creationId xmlns:p14="http://schemas.microsoft.com/office/powerpoint/2010/main" val="2920596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文具まとめて持ち運びポーチ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115×210×20mm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ペンケースとして、コスメケースとして、また</a:t>
            </a:r>
            <a:r>
              <a:rPr lang="en-US"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ケーブルやバッテリーなどを入れるモバイルグッズ入れとしても利用できる万能ポーチです。カラーバリエーションは全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BBB11CA-E29B-8247-A81A-1E41868CE669}"/>
              </a:ext>
            </a:extLst>
          </p:cNvPr>
          <p:cNvPicPr>
            <a:picLocks noChangeAspect="1"/>
          </p:cNvPicPr>
          <p:nvPr/>
        </p:nvPicPr>
        <p:blipFill>
          <a:blip r:embed="rId5"/>
          <a:stretch>
            <a:fillRect/>
          </a:stretch>
        </p:blipFill>
        <p:spPr>
          <a:xfrm>
            <a:off x="386450" y="1532049"/>
            <a:ext cx="4182360" cy="3403459"/>
          </a:xfrm>
          <a:prstGeom prst="rect">
            <a:avLst/>
          </a:prstGeom>
        </p:spPr>
      </p:pic>
    </p:spTree>
    <p:extLst>
      <p:ext uri="{BB962C8B-B14F-4D97-AF65-F5344CB8AC3E}">
        <p14:creationId xmlns:p14="http://schemas.microsoft.com/office/powerpoint/2010/main" val="386820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35339-9C83-2FC9-AE56-124BC9A274BC}"/>
              </a:ext>
            </a:extLst>
          </p:cNvPr>
          <p:cNvPicPr>
            <a:picLocks noChangeAspect="1"/>
          </p:cNvPicPr>
          <p:nvPr/>
        </p:nvPicPr>
        <p:blipFill>
          <a:blip r:embed="rId5"/>
          <a:stretch>
            <a:fillRect/>
          </a:stretch>
        </p:blipFill>
        <p:spPr>
          <a:xfrm>
            <a:off x="682567" y="1366929"/>
            <a:ext cx="3641099" cy="364109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323981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55×290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コットンとリネンの混紡素材が醸し出す素朴感がなんともオシャレで、特に女性に人気のマルシェバッグ。オリジナルデザインの名入れプリントも可能ですので是非、ノベルティ等にご活用ください。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413C288-7492-4B92-A879-E9FA9D7A7E31}"/>
              </a:ext>
            </a:extLst>
          </p:cNvPr>
          <p:cNvPicPr>
            <a:picLocks noChangeAspect="1"/>
          </p:cNvPicPr>
          <p:nvPr/>
        </p:nvPicPr>
        <p:blipFill>
          <a:blip r:embed="rId5"/>
          <a:stretch>
            <a:fillRect/>
          </a:stretch>
        </p:blipFill>
        <p:spPr>
          <a:xfrm>
            <a:off x="721858" y="1374582"/>
            <a:ext cx="3548225" cy="3548225"/>
          </a:xfrm>
          <a:prstGeom prst="rect">
            <a:avLst/>
          </a:prstGeom>
        </p:spPr>
      </p:pic>
    </p:spTree>
    <p:extLst>
      <p:ext uri="{BB962C8B-B14F-4D97-AF65-F5344CB8AC3E}">
        <p14:creationId xmlns:p14="http://schemas.microsoft.com/office/powerpoint/2010/main" val="94370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テイクアウトタンブラー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φ92×135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86303"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プラスチック素材ですが二層構造になっていますので熱い飲み物も持ちやすく、また冷たい飲み物も結露しにくい特性があるタンブラーです。カフェのテイクアウト用のようなデザインも◎！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5F3681A-841E-9947-8EE4-64437B54FDA4}"/>
              </a:ext>
            </a:extLst>
          </p:cNvPr>
          <p:cNvPicPr>
            <a:picLocks noChangeAspect="1"/>
          </p:cNvPicPr>
          <p:nvPr/>
        </p:nvPicPr>
        <p:blipFill>
          <a:blip r:embed="rId5"/>
          <a:stretch>
            <a:fillRect/>
          </a:stretch>
        </p:blipFill>
        <p:spPr>
          <a:xfrm>
            <a:off x="488363" y="1715711"/>
            <a:ext cx="3949793" cy="3134249"/>
          </a:xfrm>
          <a:prstGeom prst="rect">
            <a:avLst/>
          </a:prstGeom>
        </p:spPr>
      </p:pic>
    </p:spTree>
    <p:extLst>
      <p:ext uri="{BB962C8B-B14F-4D97-AF65-F5344CB8AC3E}">
        <p14:creationId xmlns:p14="http://schemas.microsoft.com/office/powerpoint/2010/main" val="102021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メモ付きハンディ電卓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130×80×22mm</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,135×85×28mm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電卓・メモ帳・ボールペンが一体になった便利なステーショナリー。メモ帳はなくなったら市販品で補充可能。ケース外側と電卓の</a:t>
            </a:r>
            <a:r>
              <a:rPr lang="en-US" altLang="ja-JP" sz="1600" dirty="0"/>
              <a:t>2</a:t>
            </a:r>
            <a:r>
              <a:rPr lang="ja-JP" altLang="en-US" sz="1600" dirty="0"/>
              <a:t>ヶ所に名入れができます。社内備品・ノベルティ両方で使えます。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99" name="図 98">
            <a:extLst>
              <a:ext uri="{FF2B5EF4-FFF2-40B4-BE49-F238E27FC236}">
                <a16:creationId xmlns:a16="http://schemas.microsoft.com/office/drawing/2014/main" id="{76C03DB0-BAE0-3775-1B77-310326C4053D}"/>
              </a:ext>
            </a:extLst>
          </p:cNvPr>
          <p:cNvPicPr>
            <a:picLocks noChangeAspect="1"/>
          </p:cNvPicPr>
          <p:nvPr/>
        </p:nvPicPr>
        <p:blipFill>
          <a:blip r:embed="rId5"/>
          <a:stretch>
            <a:fillRect/>
          </a:stretch>
        </p:blipFill>
        <p:spPr>
          <a:xfrm>
            <a:off x="688202" y="1411148"/>
            <a:ext cx="3560089" cy="3560089"/>
          </a:xfrm>
          <a:prstGeom prst="rect">
            <a:avLst/>
          </a:prstGeom>
        </p:spPr>
      </p:pic>
    </p:spTree>
    <p:extLst>
      <p:ext uri="{BB962C8B-B14F-4D97-AF65-F5344CB8AC3E}">
        <p14:creationId xmlns:p14="http://schemas.microsoft.com/office/powerpoint/2010/main" val="147795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31805779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2600</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2025-03-14T08:21:36Z</dcterms:modified>
</cp:coreProperties>
</file>