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926" autoAdjust="0"/>
  </p:normalViewPr>
  <p:slideViewPr>
    <p:cSldViewPr snapToGrid="0" snapToObjects="1">
      <p:cViewPr varScale="1">
        <p:scale>
          <a:sx n="93" d="100"/>
          <a:sy n="93" d="100"/>
        </p:scale>
        <p:origin x="46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213" cy="3084513"/>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algn="r">
              <a:lnSpc>
                <a:spcPct val="100000"/>
              </a:lnSpc>
            </a:pPr>
            <a:fld id="{EE65FB0C-76B9-443E-AFA9-9495D5FBF657}" type="slidenum">
              <a:rPr lang="en-US" sz="1200" b="0" strike="noStrike" spc="-1">
                <a:latin typeface="Times New Roman"/>
              </a:rPr>
              <a:t>28</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ワイド範囲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ストーンウェア素材のシンプルな定番マグカップ。フルカラープリントが大きくできるこちらの印刷可能範囲は、横</a:t>
            </a:r>
            <a:r>
              <a:rPr lang="en-US" altLang="ja-JP" sz="1600" b="0" i="0" dirty="0">
                <a:solidFill>
                  <a:srgbClr val="333333"/>
                </a:solidFill>
                <a:effectLst/>
                <a:latin typeface="-apple-system"/>
              </a:rPr>
              <a:t>210×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95mm</a:t>
            </a:r>
            <a:r>
              <a:rPr lang="ja-JP" altLang="en-US" sz="1600" b="0" i="0" dirty="0">
                <a:solidFill>
                  <a:srgbClr val="333333"/>
                </a:solidFill>
                <a:effectLst/>
                <a:latin typeface="-apple-system"/>
              </a:rPr>
              <a:t>。上下の余白はなくフチまで綺麗に名入れ製作可能です。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359336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8125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7177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レザースタイルマルチケース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95×95×35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サイズの、大きく開いて使えるためとっても便利なマルチケースです。レザー風の合皮素材のため見た目もおしゃれ。ホワイト、ブラック、ブラウンの三色展開から選択可能です。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75BB957-2E3B-FA5A-23CA-C998F6DB819E}"/>
              </a:ext>
            </a:extLst>
          </p:cNvPr>
          <p:cNvPicPr>
            <a:picLocks noChangeAspect="1"/>
          </p:cNvPicPr>
          <p:nvPr/>
        </p:nvPicPr>
        <p:blipFill>
          <a:blip r:embed="rId5"/>
          <a:stretch>
            <a:fillRect/>
          </a:stretch>
        </p:blipFill>
        <p:spPr>
          <a:xfrm>
            <a:off x="671600" y="1396801"/>
            <a:ext cx="3590620" cy="3590620"/>
          </a:xfrm>
          <a:prstGeom prst="rect">
            <a:avLst/>
          </a:prstGeom>
        </p:spPr>
      </p:pic>
    </p:spTree>
    <p:extLst>
      <p:ext uri="{BB962C8B-B14F-4D97-AF65-F5344CB8AC3E}">
        <p14:creationId xmlns:p14="http://schemas.microsoft.com/office/powerpoint/2010/main" val="141992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カラビナ付ポケットライト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32×84×13mm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(CR2032)2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/53×104×20mm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バッグやベルトループなどに付けられるカラビナ付きで便利な手のひらサイズのライトです。名入れプリントが可能ですので、オリジナルグッズやノベルティアイテム用としてもおすめです。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0218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a:solidFill>
                  <a:schemeClr val="bg1"/>
                </a:solidFill>
                <a:latin typeface="Meiryo UI" panose="020B0604030504040204" pitchFamily="34" charset="-128"/>
                <a:ea typeface="Meiryo UI" panose="020B0604030504040204" pitchFamily="34" charset="-128"/>
              </a:rPr>
              <a:t>灯カラビナ付ライト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Φ27×142</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商品に電池は含まれません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9</a:t>
            </a:r>
            <a:r>
              <a:rPr lang="ja-JP" altLang="en-US" sz="1600">
                <a:latin typeface="Meiryo UI" panose="020B0604030504040204" pitchFamily="34" charset="-128"/>
                <a:ea typeface="Meiryo UI" panose="020B0604030504040204" pitchFamily="34" charset="-128"/>
              </a:rPr>
              <a:t>灯でとっても明るく照らしてくれますのでキャンプ用にも災害用にもおすすめの</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色のカラー展開から、オリジナル名入れのデザインに合わせてお選びください。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640AD3-5733-A44C-BA0B-92BD6D95F4B0}"/>
              </a:ext>
            </a:extLst>
          </p:cNvPr>
          <p:cNvPicPr>
            <a:picLocks noChangeAspect="1"/>
          </p:cNvPicPr>
          <p:nvPr/>
        </p:nvPicPr>
        <p:blipFill>
          <a:blip r:embed="rId5"/>
          <a:stretch>
            <a:fillRect/>
          </a:stretch>
        </p:blipFill>
        <p:spPr>
          <a:xfrm>
            <a:off x="636857" y="1411148"/>
            <a:ext cx="3717154" cy="3628120"/>
          </a:xfrm>
          <a:prstGeom prst="rect">
            <a:avLst/>
          </a:prstGeom>
        </p:spPr>
      </p:pic>
    </p:spTree>
    <p:extLst>
      <p:ext uri="{BB962C8B-B14F-4D97-AF65-F5344CB8AC3E}">
        <p14:creationId xmlns:p14="http://schemas.microsoft.com/office/powerpoint/2010/main" val="54682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ウォーターバッグ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ナイロン、</a:t>
            </a:r>
            <a:r>
              <a:rPr lang="en" altLang="ja-JP" sz="900" dirty="0">
                <a:latin typeface="Meiryo UI" panose="020B0604030504040204" pitchFamily="34" charset="-128"/>
                <a:ea typeface="Meiryo UI" panose="020B0604030504040204" pitchFamily="34" charset="-128"/>
              </a:rPr>
              <a:t>PE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310×330×160(mm)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折りたたみ式で使わないときはコンパクトに仕舞えるウォーターバッグです。アウトドアイベントなどはもちろん、災害時などにも非常に役立ちますので備えておくと安心。是非ご活用ください。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45C19E-93AE-CE40-8370-895E17A922DD}"/>
              </a:ext>
            </a:extLst>
          </p:cNvPr>
          <p:cNvPicPr>
            <a:picLocks noChangeAspect="1"/>
          </p:cNvPicPr>
          <p:nvPr/>
        </p:nvPicPr>
        <p:blipFill>
          <a:blip r:embed="rId5"/>
          <a:stretch>
            <a:fillRect/>
          </a:stretch>
        </p:blipFill>
        <p:spPr>
          <a:xfrm>
            <a:off x="906983" y="1438967"/>
            <a:ext cx="3076979" cy="3588138"/>
          </a:xfrm>
          <a:prstGeom prst="rect">
            <a:avLst/>
          </a:prstGeom>
        </p:spPr>
      </p:pic>
    </p:spTree>
    <p:extLst>
      <p:ext uri="{BB962C8B-B14F-4D97-AF65-F5344CB8AC3E}">
        <p14:creationId xmlns:p14="http://schemas.microsoft.com/office/powerpoint/2010/main" val="352188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157252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51887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136600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デカビアグラス</a:t>
            </a:r>
            <a:r>
              <a:rPr lang="en-US" altLang="ja-JP" sz="2000" dirty="0">
                <a:solidFill>
                  <a:schemeClr val="bg1"/>
                </a:solidFill>
                <a:latin typeface="Meiryo UI" panose="020B0604030504040204" pitchFamily="34" charset="-128"/>
                <a:ea typeface="Meiryo UI" panose="020B0604030504040204" pitchFamily="34" charset="-128"/>
              </a:rPr>
              <a:t>(420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79×</a:t>
            </a:r>
            <a:r>
              <a:rPr lang="en" altLang="ja-JP" sz="900" dirty="0">
                <a:latin typeface="Meiryo UI" panose="020B0604030504040204" pitchFamily="34" charset="-128"/>
                <a:ea typeface="Meiryo UI" panose="020B0604030504040204" pitchFamily="34" charset="-128"/>
              </a:rPr>
              <a:t>H146mm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420ml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美味しいビールは素敵なグラスで飲むのがやっぱり一番。そんな方におすすめのビアグラスです。シンプルな形状ですが容量も多く、暑い夏の夜にはぴったりのアイテムかと思います。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291B7F7C-FD9B-AE46-A006-56C029900CFE}"/>
              </a:ext>
            </a:extLst>
          </p:cNvPr>
          <p:cNvPicPr>
            <a:picLocks noChangeAspect="1"/>
          </p:cNvPicPr>
          <p:nvPr/>
        </p:nvPicPr>
        <p:blipFill>
          <a:blip r:embed="rId5"/>
          <a:stretch>
            <a:fillRect/>
          </a:stretch>
        </p:blipFill>
        <p:spPr>
          <a:xfrm>
            <a:off x="1373237" y="1437726"/>
            <a:ext cx="2184380" cy="3513127"/>
          </a:xfrm>
          <a:prstGeom prst="rect">
            <a:avLst/>
          </a:prstGeom>
        </p:spPr>
      </p:pic>
    </p:spTree>
    <p:extLst>
      <p:ext uri="{BB962C8B-B14F-4D97-AF65-F5344CB8AC3E}">
        <p14:creationId xmlns:p14="http://schemas.microsoft.com/office/powerpoint/2010/main" val="34371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250×180(mm)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サイズのフラットポーチです。生地にはフェアトレードコットンを使用しているため</a:t>
            </a:r>
            <a:r>
              <a:rPr lang="en-US" altLang="ja-JP" sz="1600" dirty="0" err="1"/>
              <a:t>SDgs</a:t>
            </a:r>
            <a:r>
              <a:rPr lang="ja-JP" altLang="en-US" sz="1600" dirty="0"/>
              <a:t>に貢献できるアイテム。全</a:t>
            </a:r>
            <a:r>
              <a:rPr lang="en-US" altLang="ja-JP" sz="1600" dirty="0"/>
              <a:t>5</a:t>
            </a:r>
            <a:r>
              <a:rPr lang="ja-JP" altLang="en-US" sz="1600" dirty="0"/>
              <a:t>色のカラーバリエーションからお選びいただけます。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28C5077D-7182-755E-5E2B-421C282AD1B1}"/>
              </a:ext>
            </a:extLst>
          </p:cNvPr>
          <p:cNvPicPr>
            <a:picLocks noChangeAspect="1"/>
          </p:cNvPicPr>
          <p:nvPr/>
        </p:nvPicPr>
        <p:blipFill>
          <a:blip r:embed="rId5"/>
          <a:stretch>
            <a:fillRect/>
          </a:stretch>
        </p:blipFill>
        <p:spPr>
          <a:xfrm>
            <a:off x="684921" y="1348478"/>
            <a:ext cx="3658501" cy="3658501"/>
          </a:xfrm>
          <a:prstGeom prst="rect">
            <a:avLst/>
          </a:prstGeom>
        </p:spPr>
      </p:pic>
    </p:spTree>
    <p:extLst>
      <p:ext uri="{BB962C8B-B14F-4D97-AF65-F5344CB8AC3E}">
        <p14:creationId xmlns:p14="http://schemas.microsoft.com/office/powerpoint/2010/main" val="412619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53935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45492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充電ケーブルキーホルダー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充電ケーブルを常に持ち歩きたいビジネスマンなどには非常にありがたいキーホルダー型！シンプルな形状でオリジナルの名入れプリントもよく映え、販促用にもおすすめです。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FD637A-76BB-99C6-2C2D-C15493F506D0}"/>
              </a:ext>
            </a:extLst>
          </p:cNvPr>
          <p:cNvPicPr>
            <a:picLocks noChangeAspect="1"/>
          </p:cNvPicPr>
          <p:nvPr/>
        </p:nvPicPr>
        <p:blipFill>
          <a:blip r:embed="rId5"/>
          <a:stretch>
            <a:fillRect/>
          </a:stretch>
        </p:blipFill>
        <p:spPr>
          <a:xfrm>
            <a:off x="699799" y="1351803"/>
            <a:ext cx="3635618" cy="3635618"/>
          </a:xfrm>
          <a:prstGeom prst="rect">
            <a:avLst/>
          </a:prstGeom>
        </p:spPr>
      </p:pic>
    </p:spTree>
    <p:extLst>
      <p:ext uri="{BB962C8B-B14F-4D97-AF65-F5344CB8AC3E}">
        <p14:creationId xmlns:p14="http://schemas.microsoft.com/office/powerpoint/2010/main" val="151215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131181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370×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普段使い用などとして何かと便利な</a:t>
            </a:r>
            <a:r>
              <a:rPr lang="en-US" altLang="ja-JP" sz="1600" dirty="0"/>
              <a:t>M</a:t>
            </a:r>
            <a:r>
              <a:rPr lang="ja-JP" altLang="en-US" sz="1600" dirty="0"/>
              <a:t>サイズのトートバッグ。生地は耐久性に優れたキャンバス素材のため使い勝手も抜群！豊富なカラーバリエーションから自由にお選びいただけます。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0" name="図 79">
            <a:extLst>
              <a:ext uri="{FF2B5EF4-FFF2-40B4-BE49-F238E27FC236}">
                <a16:creationId xmlns:a16="http://schemas.microsoft.com/office/drawing/2014/main" id="{734240D4-46FF-B33B-915E-5DF7F6DD4443}"/>
              </a:ext>
            </a:extLst>
          </p:cNvPr>
          <p:cNvPicPr>
            <a:picLocks noChangeAspect="1"/>
          </p:cNvPicPr>
          <p:nvPr/>
        </p:nvPicPr>
        <p:blipFill>
          <a:blip r:embed="rId5"/>
          <a:stretch>
            <a:fillRect/>
          </a:stretch>
        </p:blipFill>
        <p:spPr>
          <a:xfrm>
            <a:off x="675616" y="1306219"/>
            <a:ext cx="3745451" cy="3745451"/>
          </a:xfrm>
          <a:prstGeom prst="rect">
            <a:avLst/>
          </a:prstGeom>
        </p:spPr>
      </p:pic>
    </p:spTree>
    <p:extLst>
      <p:ext uri="{BB962C8B-B14F-4D97-AF65-F5344CB8AC3E}">
        <p14:creationId xmlns:p14="http://schemas.microsoft.com/office/powerpoint/2010/main" val="222642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FM</a:t>
            </a:r>
            <a:r>
              <a:rPr lang="ja-JP" altLang="en-US" sz="2000" dirty="0">
                <a:solidFill>
                  <a:schemeClr val="bg1"/>
                </a:solidFill>
                <a:latin typeface="Meiryo UI" panose="020B0604030504040204" pitchFamily="34" charset="-128"/>
                <a:ea typeface="Meiryo UI" panose="020B0604030504040204" pitchFamily="34" charset="-128"/>
              </a:rPr>
              <a:t>ポケットラジオ</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グレー・ネイビー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26×116×21mm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ライト</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灯式、単四乾電池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本使用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別途</a:t>
            </a:r>
            <a:r>
              <a:rPr lang="en-US" altLang="ja-JP" sz="900" b="0" i="0" dirty="0">
                <a:solidFill>
                  <a:srgbClr val="333333"/>
                </a:solidFill>
                <a:effectLst/>
                <a:latin typeface="-apple-system"/>
              </a:rPr>
              <a:t>)</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ズボンのポケットなどにも入れておけるほどのコンパクトなスティックサイズで、</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ライト付きも嬉しいワイド</a:t>
            </a:r>
            <a:r>
              <a:rPr lang="en-US" altLang="ja-JP" sz="1600" b="0" i="0" dirty="0">
                <a:solidFill>
                  <a:srgbClr val="333333"/>
                </a:solidFill>
                <a:effectLst/>
                <a:latin typeface="-apple-system"/>
              </a:rPr>
              <a:t>FM</a:t>
            </a:r>
            <a:r>
              <a:rPr lang="ja-JP" altLang="en-US" sz="1600" b="0" i="0" dirty="0">
                <a:solidFill>
                  <a:srgbClr val="333333"/>
                </a:solidFill>
                <a:effectLst/>
                <a:latin typeface="-apple-system"/>
              </a:rPr>
              <a:t>ラジオです。防災イベント等のノベルティグッズ用などとしてもおすすめです。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83573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170×65×110mm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メッシュポケットやゴムバンド付きの内側は、さまざまな小物を綺麗に整理しつつたっぷり詰め込めるため、非常に便利なガジェットポーチ。外見はシンプルデザインな点も高ポイント！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23165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真空ステンレスカラータンブラー </a:t>
            </a:r>
            <a:r>
              <a:rPr lang="en-US" sz="2000" b="0" strike="noStrike" spc="-1">
                <a:solidFill>
                  <a:srgbClr val="FFFFFF"/>
                </a:solidFill>
                <a:latin typeface="Meiryo UI"/>
                <a:ea typeface="Meiryo UI"/>
              </a:rPr>
              <a:t>350ml</a:t>
            </a:r>
            <a:endParaRPr lang="en-US" sz="2000" b="0" strike="noStrike" spc="-1">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材：ステンレス</a:t>
            </a:r>
            <a:endParaRPr lang="en-US" sz="900" b="0" strike="noStrike" spc="-1">
              <a:latin typeface="Arial"/>
            </a:endParaRPr>
          </a:p>
          <a:p>
            <a:pPr>
              <a:lnSpc>
                <a:spcPct val="100000"/>
              </a:lnSpc>
            </a:pPr>
            <a:r>
              <a:rPr lang="ja-JP" sz="900" b="0" strike="noStrike" spc="194">
                <a:solidFill>
                  <a:srgbClr val="000000"/>
                </a:solidFill>
                <a:latin typeface="Meiryo UI"/>
                <a:ea typeface="Meiryo UI"/>
              </a:rPr>
              <a:t>サイズ</a:t>
            </a:r>
            <a:r>
              <a:rPr lang="ja-JP" sz="900" b="0" strike="noStrike" spc="-1">
                <a:solidFill>
                  <a:srgbClr val="000000"/>
                </a:solidFill>
                <a:latin typeface="Meiryo UI"/>
                <a:ea typeface="Meiryo UI"/>
              </a:rPr>
              <a:t>：口径</a:t>
            </a:r>
            <a:r>
              <a:rPr lang="en-US" sz="900" b="0" strike="noStrike" spc="-1">
                <a:solidFill>
                  <a:srgbClr val="000000"/>
                </a:solidFill>
                <a:latin typeface="Meiryo UI"/>
                <a:ea typeface="Meiryo UI"/>
              </a:rPr>
              <a:t>8.1cm </a:t>
            </a:r>
            <a:r>
              <a:rPr lang="ja-JP" sz="900" b="0" strike="noStrike" spc="-1">
                <a:solidFill>
                  <a:srgbClr val="000000"/>
                </a:solidFill>
                <a:latin typeface="Meiryo UI"/>
                <a:ea typeface="Meiryo UI"/>
              </a:rPr>
              <a:t>高さ</a:t>
            </a:r>
            <a:r>
              <a:rPr lang="en-US" sz="900" b="0" strike="noStrike" spc="-1">
                <a:solidFill>
                  <a:srgbClr val="000000"/>
                </a:solidFill>
                <a:latin typeface="Meiryo UI"/>
                <a:ea typeface="Meiryo UI"/>
              </a:rPr>
              <a:t>9.8cm</a:t>
            </a:r>
            <a:r>
              <a:rPr lang="ja-JP" sz="900" b="0" strike="noStrike" spc="-1">
                <a:solidFill>
                  <a:srgbClr val="000000"/>
                </a:solidFill>
                <a:latin typeface="Meiryo UI"/>
                <a:ea typeface="Meiryo UI"/>
              </a:rPr>
              <a:t>（包装形態：化粧箱入り） </a:t>
            </a:r>
            <a:endParaRPr lang="en-US" sz="900" b="0" strike="noStrike" spc="-1">
              <a:latin typeface="Arial"/>
            </a:endParaRPr>
          </a:p>
          <a:p>
            <a:pPr>
              <a:lnSpc>
                <a:spcPct val="100000"/>
              </a:lnSpc>
            </a:pPr>
            <a:r>
              <a:rPr lang="ja-JP" sz="900" b="0" strike="noStrike" spc="-1">
                <a:solidFill>
                  <a:srgbClr val="000000"/>
                </a:solidFill>
                <a:latin typeface="Meiryo UI"/>
                <a:ea typeface="Meiryo UI"/>
              </a:rPr>
              <a:t>重　 量：</a:t>
            </a:r>
            <a:r>
              <a:rPr lang="en-US" sz="900" b="0" strike="noStrike" spc="-1">
                <a:solidFill>
                  <a:srgbClr val="000000"/>
                </a:solidFill>
                <a:latin typeface="Meiryo UI"/>
                <a:ea typeface="Meiryo UI"/>
              </a:rPr>
              <a:t>130g</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考：ネイビー、シャンパンゴールド、ホワイト</a:t>
            </a:r>
            <a:endParaRPr lang="en-US" sz="900" b="0" strike="noStrike" spc="-1">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シックで高級感のあるデザインから人気が高く、真空ステンレス構造で保温力・保冷力にも優れた</a:t>
            </a:r>
            <a:r>
              <a:rPr lang="en-US" sz="1600" b="0" strike="noStrike" spc="-1">
                <a:solidFill>
                  <a:srgbClr val="000000"/>
                </a:solidFill>
                <a:latin typeface="Meiryo UI"/>
                <a:ea typeface="Meiryo UI"/>
              </a:rPr>
              <a:t>350ml</a:t>
            </a:r>
            <a:r>
              <a:rPr lang="ja-JP" sz="1600" b="0" strike="noStrike" spc="-1">
                <a:solidFill>
                  <a:srgbClr val="000000"/>
                </a:solidFill>
                <a:latin typeface="Meiryo UI"/>
                <a:ea typeface="Meiryo UI"/>
              </a:rPr>
              <a:t>タンブラー。ネイビーとシャンパンゴールドなどの</a:t>
            </a:r>
            <a:r>
              <a:rPr lang="en-US" sz="1600" b="0" strike="noStrike" spc="-1">
                <a:solidFill>
                  <a:srgbClr val="000000"/>
                </a:solidFill>
                <a:latin typeface="Meiryo UI"/>
                <a:ea typeface="Meiryo UI"/>
              </a:rPr>
              <a:t>3</a:t>
            </a:r>
            <a:r>
              <a:rPr lang="ja-JP" sz="1600" b="0" strike="noStrike" spc="-1">
                <a:solidFill>
                  <a:srgbClr val="000000"/>
                </a:solidFill>
                <a:latin typeface="Meiryo UI"/>
                <a:ea typeface="Meiryo UI"/>
              </a:rPr>
              <a:t>色から、自由にお選びいただけます。</a:t>
            </a:r>
            <a:endParaRPr lang="en-US" sz="1600" b="0" strike="noStrike" spc="-1">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EBA9554B-13D0-7B0D-4C84-6CC973E00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618" y="1391735"/>
            <a:ext cx="3659065" cy="36590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スマートエマージェンシーボトル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553476"/>
            <a:ext cx="4140913" cy="16180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材：ウォーターボトル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樹脂・ポリプロピレン・ポリエチレン、カラビナキーホルダー</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アルミニウム、アルミブランケット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ポリプロピレン、</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 altLang="ja-JP" sz="900" dirty="0">
                <a:latin typeface="Meiryo UI" panose="020B0604030504040204" pitchFamily="34" charset="-128"/>
                <a:ea typeface="Meiryo UI" panose="020B0604030504040204" pitchFamily="34" charset="-128"/>
              </a:rPr>
              <a:t>TPR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：ウォーターボトル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7.5cm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18.5cm(</a:t>
            </a:r>
            <a:r>
              <a:rPr lang="ja-JP" altLang="en-US" sz="900">
                <a:latin typeface="Meiryo UI" panose="020B0604030504040204" pitchFamily="34" charset="-128"/>
                <a:ea typeface="Meiryo UI" panose="020B0604030504040204" pitchFamily="34" charset="-128"/>
              </a:rPr>
              <a:t>適正容量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カラビナキーホルダー</a:t>
            </a:r>
            <a:r>
              <a:rPr lang="en-US" altLang="ja-JP" sz="900" dirty="0">
                <a:latin typeface="Meiryo UI" panose="020B0604030504040204" pitchFamily="34" charset="-128"/>
                <a:ea typeface="Meiryo UI" panose="020B0604030504040204" pitchFamily="34" charset="-128"/>
              </a:rPr>
              <a:t>/3×5.7×0.5cm</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140×70cm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/3×7×0.8cm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4cm </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13cm</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量：</a:t>
            </a:r>
            <a:r>
              <a:rPr lang="en" altLang="ja-JP" sz="900" dirty="0">
                <a:latin typeface="Meiryo UI" panose="020B0604030504040204" pitchFamily="34" charset="-128"/>
                <a:ea typeface="Meiryo UI" panose="020B0604030504040204" pitchFamily="34" charset="-128"/>
              </a:rPr>
              <a:t>143g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付属品：ウォーターボトル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×1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44652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33111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ライト、カラビナキーホルダー、アルミブランケット、ホイッスルといった緊急災害時に役立つグッズをひとまとめにした便利なボトルセットです。もちろんボトルは水筒して利用可能。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6DE66D5E-0ED6-5D0B-890A-4E3E1D5004B7}"/>
              </a:ext>
            </a:extLst>
          </p:cNvPr>
          <p:cNvPicPr>
            <a:picLocks noChangeAspect="1"/>
          </p:cNvPicPr>
          <p:nvPr/>
        </p:nvPicPr>
        <p:blipFill>
          <a:blip r:embed="rId5"/>
          <a:stretch>
            <a:fillRect/>
          </a:stretch>
        </p:blipFill>
        <p:spPr>
          <a:xfrm>
            <a:off x="933347" y="1359998"/>
            <a:ext cx="2917065" cy="2917065"/>
          </a:xfrm>
          <a:prstGeom prst="rect">
            <a:avLst/>
          </a:prstGeom>
        </p:spPr>
      </p:pic>
    </p:spTree>
    <p:extLst>
      <p:ext uri="{BB962C8B-B14F-4D97-AF65-F5344CB8AC3E}">
        <p14:creationId xmlns:p14="http://schemas.microsoft.com/office/powerpoint/2010/main" val="39894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デカビアグラス</a:t>
            </a:r>
            <a:r>
              <a:rPr lang="en-US" altLang="ja-JP" sz="2000" dirty="0">
                <a:solidFill>
                  <a:schemeClr val="bg1"/>
                </a:solidFill>
                <a:latin typeface="Meiryo UI" panose="020B0604030504040204" pitchFamily="34" charset="-128"/>
                <a:ea typeface="Meiryo UI" panose="020B0604030504040204" pitchFamily="34" charset="-128"/>
              </a:rPr>
              <a:t>(620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87×</a:t>
            </a:r>
            <a:r>
              <a:rPr lang="en" altLang="ja-JP" sz="900" dirty="0">
                <a:latin typeface="Meiryo UI" panose="020B0604030504040204" pitchFamily="34" charset="-128"/>
                <a:ea typeface="Meiryo UI" panose="020B0604030504040204" pitchFamily="34" charset="-128"/>
              </a:rPr>
              <a:t>H165mm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620ml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キャンペーンやイベントなどで配布されるばらまき用のノベルティアイテムとしても利用できる、大容量なビアグラスです。オリジナルデザインによる名入れプリントも格安で承ります。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5B2ACFF4-13E8-7B45-BA68-9913E8E20521}"/>
              </a:ext>
            </a:extLst>
          </p:cNvPr>
          <p:cNvPicPr>
            <a:picLocks noChangeAspect="1"/>
          </p:cNvPicPr>
          <p:nvPr/>
        </p:nvPicPr>
        <p:blipFill>
          <a:blip r:embed="rId5"/>
          <a:stretch>
            <a:fillRect/>
          </a:stretch>
        </p:blipFill>
        <p:spPr>
          <a:xfrm>
            <a:off x="1431104" y="1422052"/>
            <a:ext cx="2117353" cy="3507158"/>
          </a:xfrm>
          <a:prstGeom prst="rect">
            <a:avLst/>
          </a:prstGeom>
        </p:spPr>
      </p:pic>
    </p:spTree>
    <p:extLst>
      <p:ext uri="{BB962C8B-B14F-4D97-AF65-F5344CB8AC3E}">
        <p14:creationId xmlns:p14="http://schemas.microsoft.com/office/powerpoint/2010/main" val="419066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2012-569</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利用シーンを選ばない上品で良質な純白の今治タオルハンカチを、伝統的な市松柄のギフトボックスに詰めました。贈答用はもちろん、イベント等での特典用や景品用としても人気があります。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6674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SMD</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使用時</a:t>
            </a:r>
            <a:r>
              <a:rPr lang="en-US" altLang="zh-TW" sz="900" dirty="0">
                <a:latin typeface="Meiryo UI" panose="020B0604030504040204" pitchFamily="34" charset="-128"/>
                <a:ea typeface="Meiryo UI" panose="020B0604030504040204" pitchFamily="34" charset="-128"/>
              </a:rPr>
              <a:t>/φ69×140mm</a:t>
            </a:r>
            <a:r>
              <a:rPr lang="zh-TW" altLang="en-US" sz="900" dirty="0">
                <a:latin typeface="Meiryo UI" panose="020B0604030504040204" pitchFamily="34" charset="-128"/>
                <a:ea typeface="Meiryo UI" panose="020B0604030504040204" pitchFamily="34" charset="-128"/>
              </a:rPr>
              <a:t>、収納時</a:t>
            </a:r>
            <a:r>
              <a:rPr lang="en-US" altLang="zh-TW" sz="900" dirty="0">
                <a:latin typeface="Meiryo UI" panose="020B0604030504040204" pitchFamily="34" charset="-128"/>
                <a:ea typeface="Meiryo UI" panose="020B0604030504040204" pitchFamily="34" charset="-128"/>
              </a:rPr>
              <a:t>/φ69×96mm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：中国</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zh-TW" sz="900" dirty="0">
                <a:latin typeface="Meiryo UI" panose="020B0604030504040204" pitchFamily="34" charset="-128"/>
                <a:ea typeface="Meiryo UI" panose="020B0604030504040204" pitchFamily="34" charset="-128"/>
              </a:rPr>
              <a:t>SMD</a:t>
            </a:r>
            <a:r>
              <a:rPr lang="zh-TW" altLang="en-US" sz="900" dirty="0">
                <a:latin typeface="Meiryo UI" panose="020B0604030504040204" pitchFamily="34" charset="-128"/>
                <a:ea typeface="Meiryo UI" panose="020B0604030504040204" pitchFamily="34" charset="-128"/>
              </a:rPr>
              <a:t>式、単四乾電池</a:t>
            </a:r>
            <a:r>
              <a:rPr lang="en-US" altLang="zh-TW" sz="900" dirty="0">
                <a:latin typeface="Meiryo UI" panose="020B0604030504040204" pitchFamily="34" charset="-128"/>
                <a:ea typeface="Meiryo UI" panose="020B0604030504040204" pitchFamily="34" charset="-128"/>
              </a:rPr>
              <a:t>3</a:t>
            </a:r>
            <a:r>
              <a:rPr lang="zh-TW" altLang="en-US" sz="900" dirty="0">
                <a:latin typeface="Meiryo UI" panose="020B0604030504040204" pitchFamily="34" charset="-128"/>
                <a:ea typeface="Meiryo UI" panose="020B0604030504040204" pitchFamily="34" charset="-128"/>
              </a:rPr>
              <a:t>本使用</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別途</a:t>
            </a:r>
            <a:r>
              <a:rPr lang="en-US" altLang="zh-TW" sz="900">
                <a:latin typeface="Meiryo UI" panose="020B0604030504040204" pitchFamily="34" charset="-128"/>
                <a:ea typeface="Meiryo UI" panose="020B0604030504040204" pitchFamily="34" charset="-128"/>
              </a:rPr>
              <a:t>)</a:t>
            </a:r>
            <a:r>
              <a:rPr lang="ja-JP" altLang="en-US" sz="900" b="0" i="0" dirty="0">
                <a:solidFill>
                  <a:srgbClr val="333333"/>
                </a:solidFill>
                <a:effectLst/>
                <a:latin typeface="-apple-system"/>
              </a:rPr>
              <a:t>	</a:t>
            </a:r>
          </a:p>
          <a:p>
            <a:pPr>
              <a:tabLst>
                <a:tab pos="542925" algn="l"/>
                <a:tab pos="715963" algn="l"/>
              </a:tabLst>
            </a:pP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13</a:t>
            </a:r>
            <a:r>
              <a:rPr lang="ja-JP" altLang="en-US" sz="1600" b="0" i="0" dirty="0">
                <a:solidFill>
                  <a:srgbClr val="333333"/>
                </a:solidFill>
                <a:effectLst/>
                <a:latin typeface="-apple-system"/>
              </a:rPr>
              <a:t>時間連続点灯可能な</a:t>
            </a:r>
            <a:r>
              <a:rPr lang="en-US" altLang="ja-JP" sz="1600" b="0" i="0" dirty="0">
                <a:solidFill>
                  <a:srgbClr val="333333"/>
                </a:solidFill>
                <a:effectLst/>
                <a:latin typeface="-apple-system"/>
              </a:rPr>
              <a:t>SMD</a:t>
            </a:r>
            <a:r>
              <a:rPr lang="ja-JP" altLang="en-US" sz="1600" b="0" i="0" dirty="0">
                <a:solidFill>
                  <a:srgbClr val="333333"/>
                </a:solidFill>
                <a:effectLst/>
                <a:latin typeface="-apple-system"/>
              </a:rPr>
              <a:t>を採用したランタンライト。上部をスライドさせて持ち上げると点灯、下ろすと消灯する誰でも手軽に扱えるアイテムです。防災用としてもおすすめです。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6233C626-C079-DD2F-9847-C32A695BAA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30" y="1512806"/>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04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ラウンド充電コネクター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φ46×12mm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ケーブルを収納できてコンパクトに携帯できる、</a:t>
            </a:r>
            <a:r>
              <a:rPr lang="en-US" altLang="ja-JP" sz="1600" dirty="0"/>
              <a:t>iPhone</a:t>
            </a:r>
            <a:r>
              <a:rPr lang="ja-JP" altLang="en-US" sz="1600" dirty="0"/>
              <a:t>、</a:t>
            </a:r>
            <a:r>
              <a:rPr lang="en-US" altLang="ja-JP" sz="1600" dirty="0"/>
              <a:t>Type-C</a:t>
            </a:r>
            <a:r>
              <a:rPr lang="ja-JP" altLang="en-US" sz="1600" dirty="0"/>
              <a:t>、</a:t>
            </a:r>
            <a:r>
              <a:rPr lang="en-US" altLang="ja-JP" sz="1600" dirty="0"/>
              <a:t>USB</a:t>
            </a:r>
            <a:r>
              <a:rPr lang="ja-JP" altLang="en-US" sz="1600" dirty="0"/>
              <a:t>（給電）の</a:t>
            </a:r>
            <a:r>
              <a:rPr lang="en-US" altLang="ja-JP" sz="1600" dirty="0"/>
              <a:t>3</a:t>
            </a:r>
            <a:r>
              <a:rPr lang="ja-JP" altLang="en-US" sz="1600" dirty="0"/>
              <a:t>種対応充電コネクターです。オリジナル名入れプリントも格安で可能なため、ノベルティ用にも。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CB062FF-6327-63C6-C8E4-ED5114E1AD19}"/>
              </a:ext>
            </a:extLst>
          </p:cNvPr>
          <p:cNvPicPr>
            <a:picLocks noChangeAspect="1"/>
          </p:cNvPicPr>
          <p:nvPr/>
        </p:nvPicPr>
        <p:blipFill>
          <a:blip r:embed="rId5"/>
          <a:stretch>
            <a:fillRect/>
          </a:stretch>
        </p:blipFill>
        <p:spPr>
          <a:xfrm>
            <a:off x="700386" y="1457855"/>
            <a:ext cx="3529566" cy="3529566"/>
          </a:xfrm>
          <a:prstGeom prst="rect">
            <a:avLst/>
          </a:prstGeom>
        </p:spPr>
      </p:pic>
    </p:spTree>
    <p:extLst>
      <p:ext uri="{BB962C8B-B14F-4D97-AF65-F5344CB8AC3E}">
        <p14:creationId xmlns:p14="http://schemas.microsoft.com/office/powerpoint/2010/main" val="235489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スタッキンググラス</a:t>
            </a:r>
            <a:r>
              <a:rPr lang="en-US" altLang="ja-JP" sz="2000" dirty="0">
                <a:solidFill>
                  <a:schemeClr val="bg1"/>
                </a:solidFill>
                <a:latin typeface="Meiryo UI" panose="020B0604030504040204" pitchFamily="34" charset="-128"/>
                <a:ea typeface="Meiryo UI" panose="020B0604030504040204" pitchFamily="34" charset="-128"/>
              </a:rPr>
              <a:t>(210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81×</a:t>
            </a:r>
            <a:r>
              <a:rPr lang="en" altLang="ja-JP" sz="900" dirty="0">
                <a:latin typeface="Meiryo UI" panose="020B0604030504040204" pitchFamily="34" charset="-128"/>
                <a:ea typeface="Meiryo UI" panose="020B0604030504040204" pitchFamily="34" charset="-128"/>
              </a:rPr>
              <a:t>H82mm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考：クリア・アクアブルー・リーフグリーン・シルバーグレー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積み重ねられるため収納性も高い上、見た目もすっきりしていてとってもお洒落な強化ガラス素材のグラスです。カラーバリエーションは全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色。名入れ可能でノベルティ用にもおすすめ。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0047020A-8EAD-C241-AC55-D1FBC9672BF6}"/>
              </a:ext>
            </a:extLst>
          </p:cNvPr>
          <p:cNvPicPr>
            <a:picLocks noChangeAspect="1"/>
          </p:cNvPicPr>
          <p:nvPr/>
        </p:nvPicPr>
        <p:blipFill>
          <a:blip r:embed="rId5"/>
          <a:stretch>
            <a:fillRect/>
          </a:stretch>
        </p:blipFill>
        <p:spPr>
          <a:xfrm>
            <a:off x="766159" y="1496155"/>
            <a:ext cx="3469160" cy="3336072"/>
          </a:xfrm>
          <a:prstGeom prst="rect">
            <a:avLst/>
          </a:prstGeom>
        </p:spPr>
      </p:pic>
    </p:spTree>
    <p:extLst>
      <p:ext uri="{BB962C8B-B14F-4D97-AF65-F5344CB8AC3E}">
        <p14:creationId xmlns:p14="http://schemas.microsoft.com/office/powerpoint/2010/main" val="7176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ショットグラス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49</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63mm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55ml</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：日本製／ソーダガラス</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強いお酒をストレートで楽しむショットグラスです。上質な日本製素材で製作されているため、プレゼント用や記念品用ノベルティにもおすすめの商品になります。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163478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今治白タオル ハンド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370×330</a:t>
            </a:r>
            <a:r>
              <a:rPr lang="en" altLang="ja-JP" sz="900" spc="2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日本が誇る上質な今治産のハンドタオルです。ふんわりとした優しい肌触りが癖になり、安心して安全にご利用いただけます。ノベルティから贈答用まで幅広いシーンで人気です。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54D70C1A-F18A-1147-9DD1-A1597A02C46C}"/>
              </a:ext>
            </a:extLst>
          </p:cNvPr>
          <p:cNvPicPr>
            <a:picLocks noChangeAspect="1"/>
          </p:cNvPicPr>
          <p:nvPr/>
        </p:nvPicPr>
        <p:blipFill>
          <a:blip r:embed="rId5"/>
          <a:stretch>
            <a:fillRect/>
          </a:stretch>
        </p:blipFill>
        <p:spPr>
          <a:xfrm>
            <a:off x="618563" y="1601582"/>
            <a:ext cx="3579650" cy="3065272"/>
          </a:xfrm>
          <a:prstGeom prst="rect">
            <a:avLst/>
          </a:prstGeom>
        </p:spPr>
      </p:pic>
    </p:spTree>
    <p:extLst>
      <p:ext uri="{BB962C8B-B14F-4D97-AF65-F5344CB8AC3E}">
        <p14:creationId xmlns:p14="http://schemas.microsoft.com/office/powerpoint/2010/main" val="306971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スティック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35×120×4(mm)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すっきりとしたシンプルなスティックタイプのメタルキーホルダーです。裏面はミラーになっているためちょっとしたお化粧直しなどに最適です。オリジナル名入れプリントも格安で承ります。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9888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237106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A713A3-D81A-B88E-2169-DB5629622954}"/>
              </a:ext>
            </a:extLst>
          </p:cNvPr>
          <p:cNvPicPr>
            <a:picLocks noChangeAspect="1"/>
          </p:cNvPicPr>
          <p:nvPr/>
        </p:nvPicPr>
        <p:blipFill>
          <a:blip r:embed="rId5"/>
          <a:stretch>
            <a:fillRect/>
          </a:stretch>
        </p:blipFill>
        <p:spPr>
          <a:xfrm>
            <a:off x="690244" y="1411958"/>
            <a:ext cx="3560090" cy="3560090"/>
          </a:xfrm>
          <a:prstGeom prst="rect">
            <a:avLst/>
          </a:prstGeom>
        </p:spPr>
      </p:pic>
    </p:spTree>
    <p:extLst>
      <p:ext uri="{BB962C8B-B14F-4D97-AF65-F5344CB8AC3E}">
        <p14:creationId xmlns:p14="http://schemas.microsoft.com/office/powerpoint/2010/main" val="7056062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TotalTime>
  <Words>2713</Words>
  <Application>Microsoft Office PowerPoint</Application>
  <PresentationFormat>画面に合わせる (4:3)</PresentationFormat>
  <Paragraphs>468</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879</cp:revision>
  <cp:lastPrinted>2021-07-20T08:57:41Z</cp:lastPrinted>
  <dcterms:created xsi:type="dcterms:W3CDTF">2021-06-21T09:41:39Z</dcterms:created>
  <dcterms:modified xsi:type="dcterms:W3CDTF">2024-09-13T04:26:54Z</dcterms:modified>
</cp:coreProperties>
</file>