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65" r:id="rId4"/>
    <p:sldId id="266" r:id="rId5"/>
    <p:sldId id="288" r:id="rId6"/>
    <p:sldId id="267" r:id="rId7"/>
    <p:sldId id="284" r:id="rId8"/>
    <p:sldId id="283" r:id="rId9"/>
    <p:sldId id="257" r:id="rId10"/>
    <p:sldId id="264" r:id="rId11"/>
    <p:sldId id="272" r:id="rId12"/>
    <p:sldId id="271" r:id="rId13"/>
    <p:sldId id="289" r:id="rId14"/>
    <p:sldId id="263" r:id="rId15"/>
    <p:sldId id="275" r:id="rId16"/>
    <p:sldId id="259" r:id="rId17"/>
    <p:sldId id="262" r:id="rId18"/>
    <p:sldId id="269" r:id="rId19"/>
    <p:sldId id="273" r:id="rId20"/>
    <p:sldId id="260" r:id="rId21"/>
    <p:sldId id="285" r:id="rId22"/>
    <p:sldId id="287" r:id="rId23"/>
    <p:sldId id="256" r:id="rId24"/>
    <p:sldId id="268" r:id="rId25"/>
    <p:sldId id="274" r:id="rId26"/>
    <p:sldId id="286" r:id="rId27"/>
    <p:sldId id="280"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3" d="100"/>
          <a:sy n="93" d="100"/>
        </p:scale>
        <p:origin x="27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077E7820-12FB-45C8-B099-A555CFDE7EFB}"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5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70410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2191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473963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86260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478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79493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7553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510015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8206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6349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897083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563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027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326209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936022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111181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62677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02194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29833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692461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880735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99866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512126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752295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804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D2795872-1821-4FEC-8857-201AA3F4536D}" type="datetime">
              <a:rPr lang="en-US" sz="1200" b="0" strike="noStrike" spc="-1">
                <a:solidFill>
                  <a:srgbClr val="8B8B8B"/>
                </a:solidFill>
                <a:latin typeface="Calibri"/>
              </a:rPr>
              <a:t>12/17/2024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0FF99DCB-3077-4AF3-A78A-8197CA08B6DE}"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1665780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41713954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37.xml"/><Relationship Id="rId5" Type="http://schemas.openxmlformats.org/officeDocument/2006/relationships/image" Target="../media/image35.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7.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ウッドスタイル耐熱ガラスボトル（カバー付き）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カラー展開：アイボリー、グレージュ</a:t>
            </a:r>
          </a:p>
          <a:p>
            <a:r>
              <a:rPr lang="ja-JP" altLang="en-US" sz="900" dirty="0">
                <a:latin typeface="Meiryo UI" panose="020B0604030504040204" pitchFamily="34" charset="-128"/>
                <a:ea typeface="Meiryo UI" panose="020B0604030504040204" pitchFamily="34" charset="-128"/>
              </a:rPr>
              <a:t>素材：ボトル：ホウケイ酸ガラス、ポリプロピレン、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樹脂、シリコーンゴムカバー：ポリ塩化ビニル</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φ60×148mm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170×70×70mm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250ml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蓋の木目柄は写真と出方が異なる場合があります。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アイボリーとグレージュの</a:t>
            </a:r>
            <a:r>
              <a:rPr lang="en-US" altLang="ja-JP" sz="1600" dirty="0"/>
              <a:t>2</a:t>
            </a:r>
            <a:r>
              <a:rPr lang="ja-JP" altLang="en-US" sz="1600" dirty="0"/>
              <a:t>色から選べるカバー付きの耐熱ガラスボトルです。色や匂いがつきにくくガラス製と、ウッド調にはストラップも付いており、おしゃれに持ち運び可能です。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596107F-5AC6-8B51-48A4-1411AC498A0A}"/>
              </a:ext>
            </a:extLst>
          </p:cNvPr>
          <p:cNvPicPr>
            <a:picLocks noChangeAspect="1"/>
          </p:cNvPicPr>
          <p:nvPr/>
        </p:nvPicPr>
        <p:blipFill>
          <a:blip r:embed="rId5"/>
          <a:stretch>
            <a:fillRect/>
          </a:stretch>
        </p:blipFill>
        <p:spPr>
          <a:xfrm>
            <a:off x="772094" y="1395819"/>
            <a:ext cx="3549371" cy="3549371"/>
          </a:xfrm>
          <a:prstGeom prst="rect">
            <a:avLst/>
          </a:prstGeom>
        </p:spPr>
      </p:pic>
    </p:spTree>
    <p:extLst>
      <p:ext uri="{BB962C8B-B14F-4D97-AF65-F5344CB8AC3E}">
        <p14:creationId xmlns:p14="http://schemas.microsoft.com/office/powerpoint/2010/main" val="142816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0A7F726-7579-CB58-FF67-FBC5EA60314C}"/>
              </a:ext>
            </a:extLst>
          </p:cNvPr>
          <p:cNvPicPr>
            <a:picLocks noChangeAspect="1"/>
          </p:cNvPicPr>
          <p:nvPr/>
        </p:nvPicPr>
        <p:blipFill>
          <a:blip r:embed="rId5"/>
          <a:stretch>
            <a:fillRect/>
          </a:stretch>
        </p:blipFill>
        <p:spPr>
          <a:xfrm>
            <a:off x="680266" y="1396435"/>
            <a:ext cx="3551774" cy="3551774"/>
          </a:xfrm>
          <a:prstGeom prst="rect">
            <a:avLst/>
          </a:prstGeom>
        </p:spPr>
      </p:pic>
    </p:spTree>
    <p:extLst>
      <p:ext uri="{BB962C8B-B14F-4D97-AF65-F5344CB8AC3E}">
        <p14:creationId xmlns:p14="http://schemas.microsoft.com/office/powerpoint/2010/main" val="133337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フレームスクエアボトル</a:t>
            </a:r>
            <a:endParaRPr lang="en-US" sz="2000" b="0" strike="noStrike" spc="-1">
              <a:latin typeface="Arial"/>
            </a:endParaRPr>
          </a:p>
        </p:txBody>
      </p:sp>
      <p:sp>
        <p:nvSpPr>
          <p:cNvPr id="52" name="テキスト ボックス 53"/>
          <p:cNvSpPr/>
          <p:nvPr/>
        </p:nvSpPr>
        <p:spPr>
          <a:xfrm>
            <a:off x="486000" y="5252040"/>
            <a:ext cx="4140720" cy="105408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   材：</a:t>
            </a:r>
            <a:r>
              <a:rPr lang="en-US" sz="900" b="0" strike="noStrike" spc="-1">
                <a:solidFill>
                  <a:srgbClr val="000000"/>
                </a:solidFill>
                <a:latin typeface="Meiryo UI"/>
                <a:ea typeface="Meiryo UI"/>
              </a:rPr>
              <a:t>PETg</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PP</a:t>
            </a:r>
            <a:r>
              <a:rPr lang="ja-JP" sz="900" b="0" strike="noStrike" spc="-1">
                <a:solidFill>
                  <a:srgbClr val="000000"/>
                </a:solidFill>
                <a:latin typeface="Meiryo UI"/>
                <a:ea typeface="Meiryo UI"/>
              </a:rPr>
              <a:t>､シリコーンゴム</a:t>
            </a:r>
            <a:endParaRPr lang="en-US" sz="900" b="0" strike="noStrike" spc="-1">
              <a:latin typeface="Arial"/>
            </a:endParaRPr>
          </a:p>
          <a:p>
            <a:pPr>
              <a:lnSpc>
                <a:spcPct val="100000"/>
              </a:lnSpc>
            </a:pPr>
            <a:r>
              <a:rPr lang="ja-JP" sz="900" b="0" strike="noStrike" spc="197">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80×177×42mm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容　 量：</a:t>
            </a:r>
            <a:r>
              <a:rPr lang="en-US" sz="900" b="0" strike="noStrike" spc="-1">
                <a:solidFill>
                  <a:srgbClr val="000000"/>
                </a:solidFill>
                <a:latin typeface="Meiryo UI"/>
                <a:ea typeface="Meiryo UI"/>
              </a:rPr>
              <a:t>380ml</a:t>
            </a:r>
            <a:endParaRPr lang="en-US" sz="900" b="0" strike="noStrike" spc="-1">
              <a:latin typeface="Arial"/>
            </a:endParaRPr>
          </a:p>
          <a:p>
            <a:pPr>
              <a:lnSpc>
                <a:spcPct val="100000"/>
              </a:lnSpc>
            </a:pPr>
            <a:r>
              <a:rPr lang="ja-JP" sz="900" b="0" strike="noStrike" spc="-1">
                <a:solidFill>
                  <a:srgbClr val="000000"/>
                </a:solidFill>
                <a:latin typeface="Meiryo UI"/>
                <a:ea typeface="Meiryo UI"/>
              </a:rPr>
              <a:t>機　 能：本体耐熱温度</a:t>
            </a:r>
            <a:r>
              <a:rPr lang="en-US" sz="900" b="0" strike="noStrike" spc="-1">
                <a:solidFill>
                  <a:srgbClr val="000000"/>
                </a:solidFill>
                <a:latin typeface="Meiryo UI"/>
                <a:ea typeface="Meiryo UI"/>
              </a:rPr>
              <a:t>60℃</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紙箱面</a:t>
            </a:r>
            <a:r>
              <a:rPr lang="en-US"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考：食品衛生検査済</a:t>
            </a:r>
            <a:endParaRPr lang="en-US" sz="900" b="0" strike="noStrike" spc="-1">
              <a:latin typeface="Arial"/>
            </a:endParaRPr>
          </a:p>
          <a:p>
            <a:pPr>
              <a:lnSpc>
                <a:spcPct val="100000"/>
              </a:lnSpc>
            </a:pPr>
            <a:r>
              <a:rPr lang="ja-JP" sz="900" b="0" strike="noStrike" spc="-1">
                <a:solidFill>
                  <a:srgbClr val="000000"/>
                </a:solidFill>
                <a:latin typeface="Meiryo UI"/>
                <a:ea typeface="Meiryo UI"/>
              </a:rPr>
              <a:t>　　　　　　ブラック、ホワイト</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8" name="テキスト ボックス 51"/>
          <p:cNvSpPr/>
          <p:nvPr/>
        </p:nvSpPr>
        <p:spPr>
          <a:xfrm>
            <a:off x="5932080" y="1422000"/>
            <a:ext cx="291672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香水瓶のようなスタイリッシュなデザインがとても格好良いボトルです。かばんの中に入れて持ち運ぶのも便利なため、イベントやキャンペーンのノベルティグッズとしてもおすすめです。</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5380FE24-6005-0E6F-99D2-F55E2DCE4727}"/>
              </a:ext>
            </a:extLst>
          </p:cNvPr>
          <p:cNvPicPr>
            <a:picLocks noChangeAspect="1"/>
          </p:cNvPicPr>
          <p:nvPr/>
        </p:nvPicPr>
        <p:blipFill>
          <a:blip r:embed="rId5"/>
          <a:stretch>
            <a:fillRect/>
          </a:stretch>
        </p:blipFill>
        <p:spPr>
          <a:xfrm>
            <a:off x="680427" y="1387849"/>
            <a:ext cx="3662951" cy="36629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430ml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φ89×129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430ml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12747A-33A5-4946-8516-3D7995363B56}"/>
              </a:ext>
            </a:extLst>
          </p:cNvPr>
          <p:cNvPicPr>
            <a:picLocks noChangeAspect="1"/>
          </p:cNvPicPr>
          <p:nvPr/>
        </p:nvPicPr>
        <p:blipFill>
          <a:blip r:embed="rId5"/>
          <a:stretch>
            <a:fillRect/>
          </a:stretch>
        </p:blipFill>
        <p:spPr>
          <a:xfrm>
            <a:off x="533489" y="1591894"/>
            <a:ext cx="3988920" cy="3395527"/>
          </a:xfrm>
          <a:prstGeom prst="rect">
            <a:avLst/>
          </a:prstGeom>
        </p:spPr>
      </p:pic>
    </p:spTree>
    <p:extLst>
      <p:ext uri="{BB962C8B-B14F-4D97-AF65-F5344CB8AC3E}">
        <p14:creationId xmlns:p14="http://schemas.microsoft.com/office/powerpoint/2010/main" val="54510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0454D86-8423-1DF4-0BEB-5B9D9584F3CF}"/>
              </a:ext>
            </a:extLst>
          </p:cNvPr>
          <p:cNvPicPr>
            <a:picLocks noChangeAspect="1"/>
          </p:cNvPicPr>
          <p:nvPr/>
        </p:nvPicPr>
        <p:blipFill>
          <a:blip r:embed="rId5"/>
          <a:stretch>
            <a:fillRect/>
          </a:stretch>
        </p:blipFill>
        <p:spPr>
          <a:xfrm>
            <a:off x="700632" y="1438552"/>
            <a:ext cx="3590620" cy="3590620"/>
          </a:xfrm>
          <a:prstGeom prst="rect">
            <a:avLst/>
          </a:prstGeom>
        </p:spPr>
      </p:pic>
    </p:spTree>
    <p:extLst>
      <p:ext uri="{BB962C8B-B14F-4D97-AF65-F5344CB8AC3E}">
        <p14:creationId xmlns:p14="http://schemas.microsoft.com/office/powerpoint/2010/main" val="80478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200658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360ml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Φ58×H186(mm)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片手で持ちやすい</a:t>
            </a:r>
            <a:r>
              <a:rPr lang="en-US" altLang="ja-JP" sz="1600" dirty="0"/>
              <a:t>360ml</a:t>
            </a:r>
            <a:r>
              <a:rPr lang="ja-JP" altLang="en-US" sz="1600" dirty="0"/>
              <a:t>サイズのフロストボトル。容量目盛りが付いているので、摂取量を確認しながら定期的な水分補給ができます。各種オリジナルノベルティグッズに最適です。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AB3431-5ABF-C908-7926-004B51FEFD20}"/>
              </a:ext>
            </a:extLst>
          </p:cNvPr>
          <p:cNvPicPr>
            <a:picLocks noChangeAspect="1"/>
          </p:cNvPicPr>
          <p:nvPr/>
        </p:nvPicPr>
        <p:blipFill>
          <a:blip r:embed="rId5"/>
          <a:stretch>
            <a:fillRect/>
          </a:stretch>
        </p:blipFill>
        <p:spPr>
          <a:xfrm>
            <a:off x="743917" y="1381428"/>
            <a:ext cx="3590620" cy="3590620"/>
          </a:xfrm>
          <a:prstGeom prst="rect">
            <a:avLst/>
          </a:prstGeom>
        </p:spPr>
      </p:pic>
    </p:spTree>
    <p:extLst>
      <p:ext uri="{BB962C8B-B14F-4D97-AF65-F5344CB8AC3E}">
        <p14:creationId xmlns:p14="http://schemas.microsoft.com/office/powerpoint/2010/main" val="133774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434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3468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ダブルウォール耐熱マグカップ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素材：ホウケイ酸ガラス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φ80×85mm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95×110×110mm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備考：名入れ可能、容量：約</a:t>
            </a:r>
            <a:r>
              <a:rPr lang="en-US" altLang="ja-JP" sz="900" dirty="0">
                <a:latin typeface="Meiryo UI" panose="020B0604030504040204" pitchFamily="34" charset="-128"/>
                <a:ea typeface="Meiryo UI" panose="020B0604030504040204" pitchFamily="34" charset="-128"/>
              </a:rPr>
              <a:t>240ml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熱いものを入れても外側は熱くならず、冷たいものを入れても結露しにくい使い勝手バツグンの耐熱マグカップです。シンプルな透明デザインのため見た目にもオシャレなアイテムです。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B18A1BF6-033D-BB3D-4C73-DE20034B72B7}"/>
              </a:ext>
            </a:extLst>
          </p:cNvPr>
          <p:cNvPicPr>
            <a:picLocks noChangeAspect="1"/>
          </p:cNvPicPr>
          <p:nvPr/>
        </p:nvPicPr>
        <p:blipFill>
          <a:blip r:embed="rId5"/>
          <a:stretch>
            <a:fillRect/>
          </a:stretch>
        </p:blipFill>
        <p:spPr>
          <a:xfrm>
            <a:off x="683991" y="1325508"/>
            <a:ext cx="3757874" cy="3757874"/>
          </a:xfrm>
          <a:prstGeom prst="rect">
            <a:avLst/>
          </a:prstGeom>
        </p:spPr>
      </p:pic>
    </p:spTree>
    <p:extLst>
      <p:ext uri="{BB962C8B-B14F-4D97-AF65-F5344CB8AC3E}">
        <p14:creationId xmlns:p14="http://schemas.microsoft.com/office/powerpoint/2010/main" val="123959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 レターオープナー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銅・ニッケルクロムメッキ</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15.7cm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スマートに手紙を開封できる、スタイリッシュな見た目のレターオープナー。あると便利で生活が豊かになるアイテムです。災いを断ち切る縁起の良い贈り物として、門出を祝う贈答品に最適です。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8FD0A6-1C5A-EC97-19E7-8FE30F6F935C}"/>
              </a:ext>
            </a:extLst>
          </p:cNvPr>
          <p:cNvPicPr>
            <a:picLocks noChangeAspect="1"/>
          </p:cNvPicPr>
          <p:nvPr/>
        </p:nvPicPr>
        <p:blipFill>
          <a:blip r:embed="rId5"/>
          <a:stretch>
            <a:fillRect/>
          </a:stretch>
        </p:blipFill>
        <p:spPr>
          <a:xfrm>
            <a:off x="697872" y="1384207"/>
            <a:ext cx="3645549" cy="3645549"/>
          </a:xfrm>
          <a:prstGeom prst="rect">
            <a:avLst/>
          </a:prstGeom>
        </p:spPr>
      </p:pic>
    </p:spTree>
    <p:extLst>
      <p:ext uri="{BB962C8B-B14F-4D97-AF65-F5344CB8AC3E}">
        <p14:creationId xmlns:p14="http://schemas.microsoft.com/office/powerpoint/2010/main" val="373200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2B2753-1B34-FC4C-A9A8-BC07CC187240}"/>
              </a:ext>
            </a:extLst>
          </p:cNvPr>
          <p:cNvPicPr>
            <a:picLocks noChangeAspect="1"/>
          </p:cNvPicPr>
          <p:nvPr/>
        </p:nvPicPr>
        <p:blipFill>
          <a:blip r:embed="rId5"/>
          <a:stretch>
            <a:fillRect/>
          </a:stretch>
        </p:blipFill>
        <p:spPr>
          <a:xfrm>
            <a:off x="732488" y="1459585"/>
            <a:ext cx="3564120" cy="3564120"/>
          </a:xfrm>
          <a:prstGeom prst="rect">
            <a:avLst/>
          </a:prstGeom>
        </p:spPr>
      </p:pic>
    </p:spTree>
    <p:extLst>
      <p:ext uri="{BB962C8B-B14F-4D97-AF65-F5344CB8AC3E}">
        <p14:creationId xmlns:p14="http://schemas.microsoft.com/office/powerpoint/2010/main" val="344182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フェイスメモボックス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 altLang="ja-JP" sz="900" dirty="0">
                <a:latin typeface="Meiryo UI" panose="020B0604030504040204" pitchFamily="34" charset="-128"/>
                <a:ea typeface="Meiryo UI" panose="020B0604030504040204" pitchFamily="34" charset="-128"/>
              </a:rPr>
              <a:t>PVC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W114×H85×D25mm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考：メモ約</a:t>
            </a:r>
            <a:r>
              <a:rPr lang="en-US" altLang="ja-JP" sz="900" dirty="0">
                <a:latin typeface="Meiryo UI" panose="020B0604030504040204" pitchFamily="34" charset="-128"/>
                <a:ea typeface="Meiryo UI" panose="020B0604030504040204" pitchFamily="34" charset="-128"/>
              </a:rPr>
              <a:t>150</a:t>
            </a:r>
            <a:r>
              <a:rPr lang="ja-JP" altLang="en-US" sz="900">
                <a:latin typeface="Meiryo UI" panose="020B0604030504040204" pitchFamily="34" charset="-128"/>
                <a:ea typeface="Meiryo UI" panose="020B0604030504040204" pitchFamily="34" charset="-128"/>
              </a:rPr>
              <a:t>枚（無地）　黒・青　　ネイビー・ブラウン　　ホワイト・グレー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レザー調のカバーは開けると裏側の色が違うため、さりげないお洒落も演出しているメモボックスです。カラーラインナップは全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タイプ。オリジナル名入れも可能ですので、販促用にもおすすめ。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DBFF87-B0A5-534E-A207-7E9732FAA6B5}"/>
              </a:ext>
            </a:extLst>
          </p:cNvPr>
          <p:cNvPicPr>
            <a:picLocks noChangeAspect="1"/>
          </p:cNvPicPr>
          <p:nvPr/>
        </p:nvPicPr>
        <p:blipFill>
          <a:blip r:embed="rId5"/>
          <a:stretch>
            <a:fillRect/>
          </a:stretch>
        </p:blipFill>
        <p:spPr>
          <a:xfrm>
            <a:off x="701139" y="1514376"/>
            <a:ext cx="3553651" cy="3338278"/>
          </a:xfrm>
          <a:prstGeom prst="rect">
            <a:avLst/>
          </a:prstGeom>
        </p:spPr>
      </p:pic>
    </p:spTree>
    <p:extLst>
      <p:ext uri="{BB962C8B-B14F-4D97-AF65-F5344CB8AC3E}">
        <p14:creationId xmlns:p14="http://schemas.microsoft.com/office/powerpoint/2010/main" val="423661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 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320ml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AS</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φ82×105mm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高級感のある側面カラーながら、透明蓋で中身が確認できるため使い勝手も良い、</a:t>
            </a:r>
            <a:r>
              <a:rPr lang="en-US" altLang="ja-JP" sz="1600" dirty="0"/>
              <a:t>320ml</a:t>
            </a:r>
            <a:r>
              <a:rPr lang="ja-JP" altLang="en-US" sz="1600" dirty="0"/>
              <a:t>サイズの真空ステンレスタンブラーです。ワークデスクなどで利用するにはぴったり！</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5E3047A-E37D-E10A-A8AB-2FFB87335504}"/>
              </a:ext>
            </a:extLst>
          </p:cNvPr>
          <p:cNvPicPr>
            <a:picLocks noChangeAspect="1"/>
          </p:cNvPicPr>
          <p:nvPr/>
        </p:nvPicPr>
        <p:blipFill>
          <a:blip r:embed="rId5"/>
          <a:stretch>
            <a:fillRect/>
          </a:stretch>
        </p:blipFill>
        <p:spPr>
          <a:xfrm>
            <a:off x="723972" y="1411148"/>
            <a:ext cx="3560088" cy="3560088"/>
          </a:xfrm>
          <a:prstGeom prst="rect">
            <a:avLst/>
          </a:prstGeom>
        </p:spPr>
      </p:pic>
    </p:spTree>
    <p:extLst>
      <p:ext uri="{BB962C8B-B14F-4D97-AF65-F5344CB8AC3E}">
        <p14:creationId xmlns:p14="http://schemas.microsoft.com/office/powerpoint/2010/main" val="125232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/14.3×0.5×22.2cm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CR2025</a:t>
            </a:r>
            <a:r>
              <a:rPr lang="ja-JP" altLang="en-US" sz="900" dirty="0">
                <a:latin typeface="Meiryo UI" panose="020B0604030504040204" pitchFamily="34" charset="-128"/>
                <a:ea typeface="Meiryo UI" panose="020B0604030504040204" pitchFamily="34" charset="-128"/>
              </a:rPr>
              <a:t>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月中旬より出荷対応致します。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ペーパーレスで環境にも優しい、サッと書いてパッと消せる電子メモパッド。軽量でバッグに収納しやすいサイズ感なので、持ち運び用にはもちろん、電話メモや伝言板としても重宝します。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2E86A006-C250-9FE9-941B-5DD1553B0B8E}"/>
              </a:ext>
            </a:extLst>
          </p:cNvPr>
          <p:cNvPicPr>
            <a:picLocks noChangeAspect="1"/>
          </p:cNvPicPr>
          <p:nvPr/>
        </p:nvPicPr>
        <p:blipFill>
          <a:blip r:embed="rId5"/>
          <a:stretch>
            <a:fillRect/>
          </a:stretch>
        </p:blipFill>
        <p:spPr>
          <a:xfrm>
            <a:off x="675028" y="1377743"/>
            <a:ext cx="3662089" cy="3662089"/>
          </a:xfrm>
          <a:prstGeom prst="rect">
            <a:avLst/>
          </a:prstGeom>
        </p:spPr>
      </p:pic>
    </p:spTree>
    <p:extLst>
      <p:ext uri="{BB962C8B-B14F-4D97-AF65-F5344CB8AC3E}">
        <p14:creationId xmlns:p14="http://schemas.microsoft.com/office/powerpoint/2010/main" val="278404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本革ストラップペンホルダー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7421"/>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ストラップ含まず</a:t>
            </a:r>
            <a:r>
              <a:rPr lang="en-US" altLang="ja-JP" sz="900" dirty="0">
                <a:latin typeface="Meiryo UI" panose="020B0604030504040204" pitchFamily="34" charset="-128"/>
                <a:ea typeface="Meiryo UI" panose="020B0604030504040204" pitchFamily="34" charset="-128"/>
              </a:rPr>
              <a:t>) W40×H50×D12mm(</a:t>
            </a:r>
            <a:r>
              <a:rPr lang="ja-JP" altLang="en-US" sz="90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820mm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受注生産品となりますので、発送までにお時間をいただいております。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4964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3423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ペンを首から下げたい場合などにとっても便利な上、見た目もオシャレな本革素材のペンホルダーです。カラーバリエーションは全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色。オリジナル名入れも可能ですので是非ご活用ください。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descr="https://www.kilamek-novelty.com/html/upload/save_image/hi-243943/243943-01.jpg">
            <a:extLst>
              <a:ext uri="{FF2B5EF4-FFF2-40B4-BE49-F238E27FC236}">
                <a16:creationId xmlns:a16="http://schemas.microsoft.com/office/drawing/2014/main" id="{D283EF4A-BC88-BF45-8A20-B0CA11201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083" y="1324902"/>
            <a:ext cx="3412900" cy="34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3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材：（本体）ステンレス（取手）</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：（本体）ステンレス（取手）</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色カラーラインナップからお選びいただける、シンプルなステンレスマグ。中空二重構造で放熱しにくく、冷たさ・温かさが持続しやすい点がポイントです。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4B411DF0-4E63-CE49-BFD5-56C188C37188}"/>
              </a:ext>
            </a:extLst>
          </p:cNvPr>
          <p:cNvPicPr>
            <a:picLocks noChangeAspect="1"/>
          </p:cNvPicPr>
          <p:nvPr/>
        </p:nvPicPr>
        <p:blipFill>
          <a:blip r:embed="rId5"/>
          <a:stretch>
            <a:fillRect/>
          </a:stretch>
        </p:blipFill>
        <p:spPr>
          <a:xfrm>
            <a:off x="651327" y="1411148"/>
            <a:ext cx="3701127" cy="3441048"/>
          </a:xfrm>
          <a:prstGeom prst="rect">
            <a:avLst/>
          </a:prstGeom>
        </p:spPr>
      </p:pic>
    </p:spTree>
    <p:extLst>
      <p:ext uri="{BB962C8B-B14F-4D97-AF65-F5344CB8AC3E}">
        <p14:creationId xmlns:p14="http://schemas.microsoft.com/office/powerpoint/2010/main" val="2299870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B4470E4D-D999-BA5F-F3B5-411F412750B2}"/>
              </a:ext>
            </a:extLst>
          </p:cNvPr>
          <p:cNvPicPr>
            <a:picLocks noChangeAspect="1"/>
          </p:cNvPicPr>
          <p:nvPr/>
        </p:nvPicPr>
        <p:blipFill>
          <a:blip r:embed="rId5"/>
          <a:stretch>
            <a:fillRect/>
          </a:stretch>
        </p:blipFill>
        <p:spPr>
          <a:xfrm>
            <a:off x="698274" y="1388243"/>
            <a:ext cx="3560088" cy="3560088"/>
          </a:xfrm>
          <a:prstGeom prst="rect">
            <a:avLst/>
          </a:prstGeom>
        </p:spPr>
      </p:pic>
    </p:spTree>
    <p:extLst>
      <p:ext uri="{BB962C8B-B14F-4D97-AF65-F5344CB8AC3E}">
        <p14:creationId xmlns:p14="http://schemas.microsoft.com/office/powerpoint/2010/main" val="397092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370×290×110(mm)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見た目以上に容量が多く、また見た目もきちっとしていることから人気の高いボックス型トートバッグ。肩掛けもできる長めの持ち手とオーガニックコットン素材で物販用などにもおすすめです。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1CD6A23-C9FA-CED8-7095-8AB96006372A}"/>
              </a:ext>
            </a:extLst>
          </p:cNvPr>
          <p:cNvPicPr>
            <a:picLocks noChangeAspect="1"/>
          </p:cNvPicPr>
          <p:nvPr/>
        </p:nvPicPr>
        <p:blipFill>
          <a:blip r:embed="rId5"/>
          <a:stretch>
            <a:fillRect/>
          </a:stretch>
        </p:blipFill>
        <p:spPr>
          <a:xfrm>
            <a:off x="713843" y="1397189"/>
            <a:ext cx="3628898" cy="3628898"/>
          </a:xfrm>
          <a:prstGeom prst="rect">
            <a:avLst/>
          </a:prstGeom>
        </p:spPr>
      </p:pic>
    </p:spTree>
    <p:extLst>
      <p:ext uri="{BB962C8B-B14F-4D97-AF65-F5344CB8AC3E}">
        <p14:creationId xmlns:p14="http://schemas.microsoft.com/office/powerpoint/2010/main" val="306917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指先光る ネイルケアセット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プリント色数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ステンレススチール、ガラス、</a:t>
            </a:r>
            <a:r>
              <a:rPr lang="en-US" altLang="ja-JP" sz="900" spc="200" dirty="0">
                <a:latin typeface="Meiryo UI" panose="020B0604030504040204" pitchFamily="34" charset="-128"/>
                <a:ea typeface="Meiryo UI" panose="020B0604030504040204" pitchFamily="34" charset="-128"/>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72×103×22mm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86g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ケースへのインクジェット印刷も別途見積り。中の爪切り、ガラスポリッシャーへの名入れは可能ですが、別途見積もり。</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ステンレスで少し重量感がある上、切れ味もしっかりしていて使いやすい爪切りと、爪やすりとしても使えるネイルポリッシャーのセットです。ウレタンでしっかりと固定された専用ケース付き。</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86878D03-6184-A870-A735-CDE77C2CB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182" y="1411148"/>
            <a:ext cx="3278817" cy="327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5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フック付き</a:t>
            </a: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樹脂、ポリスチレン、ポリプロピレン、鉄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φ120×170mm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191×120×120mm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どんな場所にもぶら下げて使用することができるフック付きのランタンライトです。</a:t>
            </a:r>
            <a:r>
              <a:rPr lang="en-US" altLang="ja-JP" sz="1600" dirty="0"/>
              <a:t>COB</a:t>
            </a:r>
            <a:r>
              <a:rPr lang="ja-JP" altLang="en-US" sz="1600" dirty="0"/>
              <a:t>仕様のため、とても明るくて使い勝手が良く、アウトドアイベントの景品用などにおすすめです。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81F417B5-CDC3-D3F8-3DC4-AD1B5117E5DB}"/>
              </a:ext>
            </a:extLst>
          </p:cNvPr>
          <p:cNvPicPr>
            <a:picLocks noChangeAspect="1"/>
          </p:cNvPicPr>
          <p:nvPr/>
        </p:nvPicPr>
        <p:blipFill>
          <a:blip r:embed="rId5"/>
          <a:stretch>
            <a:fillRect/>
          </a:stretch>
        </p:blipFill>
        <p:spPr>
          <a:xfrm>
            <a:off x="709624" y="1430858"/>
            <a:ext cx="3560089" cy="3560089"/>
          </a:xfrm>
          <a:prstGeom prst="rect">
            <a:avLst/>
          </a:prstGeom>
        </p:spPr>
      </p:pic>
    </p:spTree>
    <p:extLst>
      <p:ext uri="{BB962C8B-B14F-4D97-AF65-F5344CB8AC3E}">
        <p14:creationId xmlns:p14="http://schemas.microsoft.com/office/powerpoint/2010/main" val="34776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4961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104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卓上イルミネーション加湿器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78×78×121mm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オシャレなイルミネーション機能付きで容量</a:t>
            </a:r>
            <a:r>
              <a:rPr lang="en-US" altLang="ja-JP" sz="1600" dirty="0"/>
              <a:t>260ml</a:t>
            </a:r>
            <a:r>
              <a:rPr lang="ja-JP" altLang="en-US" sz="1600" dirty="0"/>
              <a:t>の卓上加湿器。</a:t>
            </a:r>
            <a:r>
              <a:rPr lang="en-US" altLang="ja-JP" sz="1600" dirty="0"/>
              <a:t>USB</a:t>
            </a:r>
            <a:r>
              <a:rPr lang="ja-JP" altLang="en-US" sz="1600" dirty="0"/>
              <a:t>電源で動く超音波式で、どこでも馴染むシンプル＆コンパクトなデザイン。ノベルティやキャンペーン賞品に最適です。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F7A199D1-6F58-715F-C817-800C9D583AB2}"/>
              </a:ext>
            </a:extLst>
          </p:cNvPr>
          <p:cNvPicPr>
            <a:picLocks noChangeAspect="1"/>
          </p:cNvPicPr>
          <p:nvPr/>
        </p:nvPicPr>
        <p:blipFill>
          <a:blip r:embed="rId5"/>
          <a:stretch>
            <a:fillRect/>
          </a:stretch>
        </p:blipFill>
        <p:spPr>
          <a:xfrm>
            <a:off x="719349" y="1371901"/>
            <a:ext cx="3600147" cy="3600147"/>
          </a:xfrm>
          <a:prstGeom prst="rect">
            <a:avLst/>
          </a:prstGeom>
        </p:spPr>
      </p:pic>
    </p:spTree>
    <p:extLst>
      <p:ext uri="{BB962C8B-B14F-4D97-AF65-F5344CB8AC3E}">
        <p14:creationId xmlns:p14="http://schemas.microsoft.com/office/powerpoint/2010/main" val="299987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サイクロン折りたたみ傘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カラー展開：ネイビー、レッド、グリーン</a:t>
            </a:r>
          </a:p>
          <a:p>
            <a:r>
              <a:rPr lang="ja-JP" altLang="en-US" sz="900" dirty="0">
                <a:latin typeface="Meiryo UI" panose="020B0604030504040204" pitchFamily="34" charset="-128"/>
                <a:ea typeface="Meiryo UI" panose="020B0604030504040204" pitchFamily="34" charset="-128"/>
              </a:rPr>
              <a:t>素材：生地・ポリエステル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シャフト・スチール</a:t>
            </a:r>
          </a:p>
          <a:p>
            <a:r>
              <a:rPr lang="ja-JP" altLang="en-US" sz="900" dirty="0">
                <a:latin typeface="Meiryo UI" panose="020B0604030504040204" pitchFamily="34" charset="-128"/>
                <a:ea typeface="Meiryo UI" panose="020B0604030504040204" pitchFamily="34" charset="-128"/>
              </a:rPr>
              <a:t>サイズ：親骨</a:t>
            </a:r>
            <a:r>
              <a:rPr lang="en-US" altLang="ja-JP" sz="900" dirty="0">
                <a:latin typeface="Meiryo UI" panose="020B0604030504040204" pitchFamily="34" charset="-128"/>
                <a:ea typeface="Meiryo UI" panose="020B0604030504040204" pitchFamily="34" charset="-128"/>
              </a:rPr>
              <a:t>550×6</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グリーン色指定可能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強風で骨が裏返っても、特殊構造で簡単に元に戻せる、耐風仕様のサイクロン折りたたみ傘。傘袋に名入れができて、ノベルティ・記念品・物販品など多用途で使用することができます。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E9F3263-C9BB-4463-8DA2-33B530B5879B}"/>
              </a:ext>
            </a:extLst>
          </p:cNvPr>
          <p:cNvPicPr>
            <a:picLocks noChangeAspect="1"/>
          </p:cNvPicPr>
          <p:nvPr/>
        </p:nvPicPr>
        <p:blipFill>
          <a:blip r:embed="rId5"/>
          <a:stretch>
            <a:fillRect/>
          </a:stretch>
        </p:blipFill>
        <p:spPr>
          <a:xfrm>
            <a:off x="744237" y="1442956"/>
            <a:ext cx="3478016" cy="3478016"/>
          </a:xfrm>
          <a:prstGeom prst="rect">
            <a:avLst/>
          </a:prstGeom>
        </p:spPr>
      </p:pic>
    </p:spTree>
    <p:extLst>
      <p:ext uri="{BB962C8B-B14F-4D97-AF65-F5344CB8AC3E}">
        <p14:creationId xmlns:p14="http://schemas.microsoft.com/office/powerpoint/2010/main" val="161059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8906"/>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106×22×25mm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ケーブル：全長約</a:t>
            </a:r>
            <a:r>
              <a:rPr lang="en-US" altLang="ja-JP" sz="900" dirty="0">
                <a:latin typeface="Meiryo UI" panose="020B0604030504040204" pitchFamily="34" charset="-128"/>
                <a:ea typeface="Meiryo UI" panose="020B0604030504040204" pitchFamily="34" charset="-128"/>
              </a:rPr>
              <a:t>30cm</a:t>
            </a:r>
          </a:p>
          <a:p>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110×24×50mm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2000mAh</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88g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5V/1A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USB</a:t>
            </a:r>
            <a:r>
              <a:rPr lang="ja-JP" altLang="en-US" sz="900">
                <a:latin typeface="Meiryo UI" panose="020B0604030504040204" pitchFamily="34" charset="-128"/>
                <a:ea typeface="Meiryo UI" panose="020B0604030504040204" pitchFamily="34" charset="-128"/>
              </a:rPr>
              <a:t>ケーブル付き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考：ブラック・ホワイト・ブルー</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PSE</a:t>
            </a:r>
            <a:r>
              <a:rPr lang="ja-JP" altLang="en-US" sz="900">
                <a:latin typeface="Meiryo UI" panose="020B0604030504040204" pitchFamily="34" charset="-128"/>
                <a:ea typeface="Meiryo UI" panose="020B0604030504040204" pitchFamily="34" charset="-128"/>
              </a:rPr>
              <a:t>試験合格品、</a:t>
            </a:r>
            <a:r>
              <a:rPr lang="en-US" altLang="ja-JP" sz="900" dirty="0">
                <a:latin typeface="Meiryo UI" panose="020B0604030504040204" pitchFamily="34" charset="-128"/>
                <a:ea typeface="Meiryo UI" panose="020B0604030504040204" pitchFamily="34" charset="-128"/>
              </a:rPr>
              <a:t>UL</a:t>
            </a:r>
            <a:r>
              <a:rPr lang="ja-JP" altLang="en-US" sz="900">
                <a:latin typeface="Meiryo UI" panose="020B0604030504040204" pitchFamily="34" charset="-128"/>
                <a:ea typeface="Meiryo UI" panose="020B0604030504040204" pitchFamily="34" charset="-128"/>
              </a:rPr>
              <a:t>認証蓄電池使用</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02503"/>
            <a:ext cx="3560089" cy="1333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5545"/>
            <a:ext cx="447446" cy="253915"/>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外出の多いビジネスマンの強い味方、モバイルバッテリー。すっきりとしたシンプルなデザインは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色のカラーバリエーションからお選びいただけます。頻繁に使うものだから訴求効果も◎！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2E17E1-309D-FA41-ACE2-9E85CCE71B97}"/>
              </a:ext>
            </a:extLst>
          </p:cNvPr>
          <p:cNvPicPr>
            <a:picLocks noChangeAspect="1"/>
          </p:cNvPicPr>
          <p:nvPr/>
        </p:nvPicPr>
        <p:blipFill>
          <a:blip r:embed="rId5"/>
          <a:stretch>
            <a:fillRect/>
          </a:stretch>
        </p:blipFill>
        <p:spPr>
          <a:xfrm>
            <a:off x="496661" y="1987819"/>
            <a:ext cx="3981450" cy="2485979"/>
          </a:xfrm>
          <a:prstGeom prst="rect">
            <a:avLst/>
          </a:prstGeom>
        </p:spPr>
      </p:pic>
    </p:spTree>
    <p:extLst>
      <p:ext uri="{BB962C8B-B14F-4D97-AF65-F5344CB8AC3E}">
        <p14:creationId xmlns:p14="http://schemas.microsoft.com/office/powerpoint/2010/main" val="236031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110×60×58mm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見た目もすっきりしていてオシャレな、コンパクトに折りたたむことが出来るアルミ素材の万年カレンダーです。カラーバリーションはブラックとシルバーに</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EC2B01-04DA-F848-91A5-0DEEC3F1B6E6}"/>
              </a:ext>
            </a:extLst>
          </p:cNvPr>
          <p:cNvPicPr>
            <a:picLocks noChangeAspect="1"/>
          </p:cNvPicPr>
          <p:nvPr/>
        </p:nvPicPr>
        <p:blipFill>
          <a:blip r:embed="rId5"/>
          <a:stretch>
            <a:fillRect/>
          </a:stretch>
        </p:blipFill>
        <p:spPr>
          <a:xfrm>
            <a:off x="387906" y="1961462"/>
            <a:ext cx="4263771" cy="2441154"/>
          </a:xfrm>
          <a:prstGeom prst="rect">
            <a:avLst/>
          </a:prstGeom>
        </p:spPr>
      </p:pic>
    </p:spTree>
    <p:extLst>
      <p:ext uri="{BB962C8B-B14F-4D97-AF65-F5344CB8AC3E}">
        <p14:creationId xmlns:p14="http://schemas.microsoft.com/office/powerpoint/2010/main" val="201240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D5D8C22-401C-4421-E7D7-BA7C46BF8FBF}"/>
              </a:ext>
            </a:extLst>
          </p:cNvPr>
          <p:cNvPicPr>
            <a:picLocks noChangeAspect="1"/>
          </p:cNvPicPr>
          <p:nvPr/>
        </p:nvPicPr>
        <p:blipFill>
          <a:blip r:embed="rId5"/>
          <a:stretch>
            <a:fillRect/>
          </a:stretch>
        </p:blipFill>
        <p:spPr>
          <a:xfrm>
            <a:off x="673031" y="1371901"/>
            <a:ext cx="3590620" cy="3590620"/>
          </a:xfrm>
          <a:prstGeom prst="rect">
            <a:avLst/>
          </a:prstGeom>
        </p:spPr>
      </p:pic>
    </p:spTree>
    <p:extLst>
      <p:ext uri="{BB962C8B-B14F-4D97-AF65-F5344CB8AC3E}">
        <p14:creationId xmlns:p14="http://schemas.microsoft.com/office/powerpoint/2010/main" val="135098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9D1F2C5-D67A-025E-728F-0D1EAA7A4508}"/>
              </a:ext>
            </a:extLst>
          </p:cNvPr>
          <p:cNvPicPr>
            <a:picLocks noChangeAspect="1"/>
          </p:cNvPicPr>
          <p:nvPr/>
        </p:nvPicPr>
        <p:blipFill>
          <a:blip r:embed="rId5"/>
          <a:stretch>
            <a:fillRect/>
          </a:stretch>
        </p:blipFill>
        <p:spPr>
          <a:xfrm>
            <a:off x="738179" y="1411148"/>
            <a:ext cx="3560089" cy="3560089"/>
          </a:xfrm>
          <a:prstGeom prst="rect">
            <a:avLst/>
          </a:prstGeom>
        </p:spPr>
      </p:pic>
    </p:spTree>
    <p:extLst>
      <p:ext uri="{BB962C8B-B14F-4D97-AF65-F5344CB8AC3E}">
        <p14:creationId xmlns:p14="http://schemas.microsoft.com/office/powerpoint/2010/main" val="426779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dirty="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326513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360×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350×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100mm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コンパクトに折り畳めるため携帯性に優れ、保冷温効果も高い丈夫なトートバッグです。幅広いシーンで便利に活用できるため、ノベルティ用としても喜ばれます。またオリジナル名入れも可能です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6729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5B94C6E-07E6-5BDF-3462-34E02DEE4BB0}"/>
              </a:ext>
            </a:extLst>
          </p:cNvPr>
          <p:cNvPicPr>
            <a:picLocks noChangeAspect="1"/>
          </p:cNvPicPr>
          <p:nvPr/>
        </p:nvPicPr>
        <p:blipFill>
          <a:blip r:embed="rId5"/>
          <a:stretch>
            <a:fillRect/>
          </a:stretch>
        </p:blipFill>
        <p:spPr>
          <a:xfrm>
            <a:off x="628418" y="1380126"/>
            <a:ext cx="3580758" cy="3580758"/>
          </a:xfrm>
          <a:prstGeom prst="rect">
            <a:avLst/>
          </a:prstGeom>
        </p:spPr>
      </p:pic>
    </p:spTree>
    <p:extLst>
      <p:ext uri="{BB962C8B-B14F-4D97-AF65-F5344CB8AC3E}">
        <p14:creationId xmlns:p14="http://schemas.microsoft.com/office/powerpoint/2010/main" val="15810858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2983</Words>
  <Application>Microsoft Office PowerPoint</Application>
  <PresentationFormat>画面に合わせる (4:3)</PresentationFormat>
  <Paragraphs>480</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2024-12-17T00:55:55Z</dcterms:modified>
</cp:coreProperties>
</file>