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75" r:id="rId2"/>
    <p:sldId id="273" r:id="rId3"/>
    <p:sldId id="263" r:id="rId4"/>
    <p:sldId id="272" r:id="rId5"/>
    <p:sldId id="271" r:id="rId6"/>
    <p:sldId id="277" r:id="rId7"/>
    <p:sldId id="283" r:id="rId8"/>
    <p:sldId id="258" r:id="rId9"/>
    <p:sldId id="259" r:id="rId10"/>
    <p:sldId id="257" r:id="rId11"/>
    <p:sldId id="282" r:id="rId12"/>
    <p:sldId id="274" r:id="rId13"/>
    <p:sldId id="276" r:id="rId14"/>
    <p:sldId id="278" r:id="rId15"/>
    <p:sldId id="270" r:id="rId16"/>
    <p:sldId id="280" r:id="rId17"/>
    <p:sldId id="269" r:id="rId18"/>
    <p:sldId id="279" r:id="rId19"/>
    <p:sldId id="284" r:id="rId20"/>
    <p:sldId id="285" r:id="rId21"/>
    <p:sldId id="286" r:id="rId22"/>
    <p:sldId id="287" r:id="rId23"/>
    <p:sldId id="256" r:id="rId24"/>
    <p:sldId id="288" r:id="rId25"/>
    <p:sldId id="289" r:id="rId26"/>
    <p:sldId id="290" r:id="rId27"/>
    <p:sldId id="291" r:id="rId28"/>
    <p:sldId id="292" r:id="rId29"/>
    <p:sldId id="293" r:id="rId30"/>
    <p:sldId id="294" r:id="rId31"/>
    <p:sldId id="295" r:id="rId32"/>
    <p:sldId id="296"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54" autoAdjust="0"/>
    <p:restoredTop sz="94660"/>
  </p:normalViewPr>
  <p:slideViewPr>
    <p:cSldViewPr snapToGrid="0">
      <p:cViewPr varScale="1">
        <p:scale>
          <a:sx n="69" d="100"/>
          <a:sy n="69" d="100"/>
        </p:scale>
        <p:origin x="144"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ja-JP" sz="4400" b="0" strike="noStrike" spc="-1">
                <a:latin typeface="Arial"/>
              </a:rPr>
              <a:t>クリックしてスライドを移動</a:t>
            </a:r>
            <a:endParaRPr lang="en-US" sz="4400" b="0" strike="noStrike" spc="-1">
              <a:latin typeface="Arial"/>
            </a:endParaRPr>
          </a:p>
        </p:txBody>
      </p:sp>
      <p:sp>
        <p:nvSpPr>
          <p:cNvPr id="4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ja-JP" sz="2000" b="0" strike="noStrike" spc="-1">
                <a:latin typeface="Arial"/>
              </a:rPr>
              <a:t>クリックしてノートの書式を編集</a:t>
            </a:r>
            <a:endParaRPr lang="en-US" sz="2000" b="0" strike="noStrike" spc="-1">
              <a:latin typeface="Arial"/>
            </a:endParaRPr>
          </a:p>
        </p:txBody>
      </p:sp>
      <p:sp>
        <p:nvSpPr>
          <p:cNvPr id="4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&lt;ヘッダー&gt;</a:t>
            </a:r>
          </a:p>
        </p:txBody>
      </p:sp>
      <p:sp>
        <p:nvSpPr>
          <p:cNvPr id="42"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en-US" sz="1400" b="0" strike="noStrike" spc="-1">
                <a:latin typeface="Times New Roman"/>
              </a:rPr>
              <a:t>&lt;日付/時刻&gt;</a:t>
            </a:r>
          </a:p>
        </p:txBody>
      </p:sp>
      <p:sp>
        <p:nvSpPr>
          <p:cNvPr id="43"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en-US" sz="1400" b="0" strike="noStrike" spc="-1">
                <a:latin typeface="Times New Roman"/>
              </a:rPr>
              <a:t>&lt;フッター&gt;</a:t>
            </a:r>
          </a:p>
        </p:txBody>
      </p:sp>
      <p:sp>
        <p:nvSpPr>
          <p:cNvPr id="44"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F15F6486-9F6E-4906-92B3-1351D3733963}"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312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1.jp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2.jpg"/><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78688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A333E47-A25C-A236-587F-D378379F0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040" y="1369778"/>
            <a:ext cx="3677680" cy="367768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438F22F-CF78-239B-AEDD-CEA9291D5F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732" y="1411148"/>
            <a:ext cx="3560088" cy="3560088"/>
          </a:xfrm>
          <a:prstGeom prst="rect">
            <a:avLst/>
          </a:prstGeom>
        </p:spPr>
      </p:pic>
    </p:spTree>
    <p:extLst>
      <p:ext uri="{BB962C8B-B14F-4D97-AF65-F5344CB8AC3E}">
        <p14:creationId xmlns:p14="http://schemas.microsoft.com/office/powerpoint/2010/main" val="249068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コットンリネンマルシェバッグ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素材：コットン、麻</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300×360(</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50×170(mm)</a:t>
            </a:r>
            <a:r>
              <a:rPr lang="ja-JP" altLang="en-US" sz="900" dirty="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コットンとリネンの混紡素材でしなやかな風合いがオシャレな</a:t>
            </a:r>
            <a:r>
              <a:rPr lang="en-US" altLang="ja-JP" sz="1600" dirty="0"/>
              <a:t>M</a:t>
            </a:r>
            <a:r>
              <a:rPr lang="ja-JP" altLang="en-US" sz="1600" dirty="0"/>
              <a:t>サイズのマルシェバッグです。シンプルながらオシャレな形状で、プリントするオリジナルデザインもよく映えます。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0CA285C6-6F84-9AF9-473C-5718DC607F65}"/>
              </a:ext>
            </a:extLst>
          </p:cNvPr>
          <p:cNvPicPr>
            <a:picLocks noChangeAspect="1"/>
          </p:cNvPicPr>
          <p:nvPr/>
        </p:nvPicPr>
        <p:blipFill>
          <a:blip r:embed="rId5"/>
          <a:stretch>
            <a:fillRect/>
          </a:stretch>
        </p:blipFill>
        <p:spPr>
          <a:xfrm>
            <a:off x="680523" y="1335778"/>
            <a:ext cx="3724596" cy="3724596"/>
          </a:xfrm>
          <a:prstGeom prst="rect">
            <a:avLst/>
          </a:prstGeom>
        </p:spPr>
      </p:pic>
    </p:spTree>
    <p:extLst>
      <p:ext uri="{BB962C8B-B14F-4D97-AF65-F5344CB8AC3E}">
        <p14:creationId xmlns:p14="http://schemas.microsoft.com/office/powerpoint/2010/main" val="208741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ネットバッグ 厚手コットン巾着付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17×310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巾着</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320×320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ファッションの高いネットバッグに、厚手のコットン巾着も付いたお得なアイテムです。オリジナル名入れは巾着のほうに可能です。ショップやイベントのオリジナルグッズとしておすすめです！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9364DCCA-81E9-4B49-8F71-E3D343A6AABF}"/>
              </a:ext>
            </a:extLst>
          </p:cNvPr>
          <p:cNvPicPr>
            <a:picLocks noChangeAspect="1"/>
          </p:cNvPicPr>
          <p:nvPr/>
        </p:nvPicPr>
        <p:blipFill>
          <a:blip r:embed="rId5"/>
          <a:stretch>
            <a:fillRect/>
          </a:stretch>
        </p:blipFill>
        <p:spPr>
          <a:xfrm>
            <a:off x="852891" y="1552956"/>
            <a:ext cx="3293505" cy="3241943"/>
          </a:xfrm>
          <a:prstGeom prst="rect">
            <a:avLst/>
          </a:prstGeom>
        </p:spPr>
      </p:pic>
    </p:spTree>
    <p:extLst>
      <p:ext uri="{BB962C8B-B14F-4D97-AF65-F5344CB8AC3E}">
        <p14:creationId xmlns:p14="http://schemas.microsoft.com/office/powerpoint/2010/main" val="1946158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3588C1F-DB40-62A8-6393-72E7A4D73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611" y="1384436"/>
            <a:ext cx="3590620" cy="3590620"/>
          </a:xfrm>
          <a:prstGeom prst="rect">
            <a:avLst/>
          </a:prstGeom>
        </p:spPr>
      </p:pic>
    </p:spTree>
    <p:extLst>
      <p:ext uri="{BB962C8B-B14F-4D97-AF65-F5344CB8AC3E}">
        <p14:creationId xmlns:p14="http://schemas.microsoft.com/office/powerpoint/2010/main" val="350758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オーガニックコットンキャンバストート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 </a:t>
            </a:r>
            <a:r>
              <a:rPr lang="ja-JP" altLang="en-US" sz="2000">
                <a:solidFill>
                  <a:schemeClr val="bg1"/>
                </a:solidFill>
                <a:latin typeface="Meiryo UI" panose="020B0604030504040204" pitchFamily="34" charset="-128"/>
                <a:ea typeface="Meiryo UI" panose="020B0604030504040204" pitchFamily="34" charset="-128"/>
              </a:rPr>
              <a:t>内ポケット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300×200×100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25×290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4</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有機農法で育てられたオーガニックコットン素材の、便利な内ポケット付き、</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サイズトートバッグです。シンプルなデザインのため、どんなオリジナル名入れもよく目立ってアピール力も抜群！</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C0C6A29-F940-D32F-DD6C-724A61227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862" y="1364671"/>
            <a:ext cx="3607377" cy="3607377"/>
          </a:xfrm>
          <a:prstGeom prst="rect">
            <a:avLst/>
          </a:prstGeom>
        </p:spPr>
      </p:pic>
    </p:spTree>
    <p:extLst>
      <p:ext uri="{BB962C8B-B14F-4D97-AF65-F5344CB8AC3E}">
        <p14:creationId xmlns:p14="http://schemas.microsoft.com/office/powerpoint/2010/main" val="175321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F4F1117-3837-AD97-750F-3496AA88C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628" y="1399595"/>
            <a:ext cx="3620306" cy="3620306"/>
          </a:xfrm>
          <a:prstGeom prst="rect">
            <a:avLst/>
          </a:prstGeom>
        </p:spPr>
      </p:pic>
    </p:spTree>
    <p:extLst>
      <p:ext uri="{BB962C8B-B14F-4D97-AF65-F5344CB8AC3E}">
        <p14:creationId xmlns:p14="http://schemas.microsoft.com/office/powerpoint/2010/main" val="3210339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5154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F3DAEDF-003A-5E0B-2A51-FF83F92F5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696" y="1411958"/>
            <a:ext cx="3560089" cy="3560089"/>
          </a:xfrm>
          <a:prstGeom prst="rect">
            <a:avLst/>
          </a:prstGeom>
        </p:spPr>
      </p:pic>
    </p:spTree>
    <p:extLst>
      <p:ext uri="{BB962C8B-B14F-4D97-AF65-F5344CB8AC3E}">
        <p14:creationId xmlns:p14="http://schemas.microsoft.com/office/powerpoint/2010/main" val="171627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420×360×140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21</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F3364F-4042-8FDA-1747-BDCD398BED85}"/>
              </a:ext>
            </a:extLst>
          </p:cNvPr>
          <p:cNvPicPr>
            <a:picLocks noChangeAspect="1"/>
          </p:cNvPicPr>
          <p:nvPr/>
        </p:nvPicPr>
        <p:blipFill>
          <a:blip r:embed="rId5"/>
          <a:stretch>
            <a:fillRect/>
          </a:stretch>
        </p:blipFill>
        <p:spPr>
          <a:xfrm>
            <a:off x="690968" y="1370111"/>
            <a:ext cx="3659646" cy="3659646"/>
          </a:xfrm>
          <a:prstGeom prst="rect">
            <a:avLst/>
          </a:prstGeom>
        </p:spPr>
      </p:pic>
    </p:spTree>
    <p:extLst>
      <p:ext uri="{BB962C8B-B14F-4D97-AF65-F5344CB8AC3E}">
        <p14:creationId xmlns:p14="http://schemas.microsoft.com/office/powerpoint/2010/main" val="196327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AF6FF73-8330-2D6C-8A8C-553FB8478547}"/>
              </a:ext>
            </a:extLst>
          </p:cNvPr>
          <p:cNvPicPr>
            <a:picLocks noChangeAspect="1"/>
          </p:cNvPicPr>
          <p:nvPr/>
        </p:nvPicPr>
        <p:blipFill>
          <a:blip r:embed="rId5"/>
          <a:stretch>
            <a:fillRect/>
          </a:stretch>
        </p:blipFill>
        <p:spPr>
          <a:xfrm>
            <a:off x="711059" y="1337351"/>
            <a:ext cx="3634697" cy="3634697"/>
          </a:xfrm>
          <a:prstGeom prst="rect">
            <a:avLst/>
          </a:prstGeom>
        </p:spPr>
      </p:pic>
    </p:spTree>
    <p:extLst>
      <p:ext uri="{BB962C8B-B14F-4D97-AF65-F5344CB8AC3E}">
        <p14:creationId xmlns:p14="http://schemas.microsoft.com/office/powerpoint/2010/main" val="260567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W600×H600㎜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物を包んで持ち運んだり収納したりと、多用途で繰り返し使える風呂敷は、環境に優しいエコアイテムとして再び注目が集まっています。名入れをすれば、ノベルティにも物販品にも活用できます。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1F3A08D5-487E-77C5-4661-F209F9A04E3A}"/>
              </a:ext>
            </a:extLst>
          </p:cNvPr>
          <p:cNvPicPr>
            <a:picLocks noChangeAspect="1"/>
          </p:cNvPicPr>
          <p:nvPr/>
        </p:nvPicPr>
        <p:blipFill>
          <a:blip r:embed="rId5"/>
          <a:stretch>
            <a:fillRect/>
          </a:stretch>
        </p:blipFill>
        <p:spPr>
          <a:xfrm>
            <a:off x="647688" y="1332187"/>
            <a:ext cx="3702925" cy="3702925"/>
          </a:xfrm>
          <a:prstGeom prst="rect">
            <a:avLst/>
          </a:prstGeom>
        </p:spPr>
      </p:pic>
    </p:spTree>
    <p:extLst>
      <p:ext uri="{BB962C8B-B14F-4D97-AF65-F5344CB8AC3E}">
        <p14:creationId xmlns:p14="http://schemas.microsoft.com/office/powerpoint/2010/main" val="338793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219008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オリジナル手ぬぐい（反応染め）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備考：印刷：反応染め　１色　塗り</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％以内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綿</a:t>
            </a:r>
            <a:r>
              <a:rPr lang="en-US" altLang="ja-JP" sz="1600" dirty="0"/>
              <a:t>100%</a:t>
            </a:r>
            <a:r>
              <a:rPr lang="ja-JP" altLang="en-US" sz="1600" dirty="0"/>
              <a:t>素材で柔らかい風合いの本格的な反応染め手ぬぐい。インクがしっかり生地を通り抜けるので、裏も表も同じ様にキレイなプリントに仕上ります。展示会やイベントノベルティに人気です。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8BB79-6167-2AD0-B92F-0E79396C6004}"/>
              </a:ext>
            </a:extLst>
          </p:cNvPr>
          <p:cNvPicPr>
            <a:picLocks noChangeAspect="1"/>
          </p:cNvPicPr>
          <p:nvPr/>
        </p:nvPicPr>
        <p:blipFill>
          <a:blip r:embed="rId5"/>
          <a:stretch>
            <a:fillRect/>
          </a:stretch>
        </p:blipFill>
        <p:spPr>
          <a:xfrm>
            <a:off x="732317" y="1427331"/>
            <a:ext cx="3560090" cy="3560090"/>
          </a:xfrm>
          <a:prstGeom prst="rect">
            <a:avLst/>
          </a:prstGeom>
        </p:spPr>
      </p:pic>
    </p:spTree>
    <p:extLst>
      <p:ext uri="{BB962C8B-B14F-4D97-AF65-F5344CB8AC3E}">
        <p14:creationId xmlns:p14="http://schemas.microsoft.com/office/powerpoint/2010/main" val="2332266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エコバッグ イン ポケットケース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・アルミニウム・ポリエステル</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/21×11×7mm</a:t>
            </a:r>
            <a:r>
              <a:rPr lang="ja-JP" altLang="en-US" sz="900" dirty="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/3×27×15mm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胸ポケットなどにも入れられるほどにコンパクトな専用ケースがとっても便利なエコバッグです。オリジナルデザインの名入れプリントも可能なためノベルティや物販用にもおすすめです。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11F5E4D7-CC99-FAB1-F925-FC1BFCAF1FAB}"/>
              </a:ext>
            </a:extLst>
          </p:cNvPr>
          <p:cNvPicPr>
            <a:picLocks noChangeAspect="1"/>
          </p:cNvPicPr>
          <p:nvPr/>
        </p:nvPicPr>
        <p:blipFill>
          <a:blip r:embed="rId5"/>
          <a:stretch>
            <a:fillRect/>
          </a:stretch>
        </p:blipFill>
        <p:spPr>
          <a:xfrm>
            <a:off x="712953" y="1450638"/>
            <a:ext cx="3481720" cy="3481720"/>
          </a:xfrm>
          <a:prstGeom prst="rect">
            <a:avLst/>
          </a:prstGeom>
        </p:spPr>
      </p:pic>
    </p:spTree>
    <p:extLst>
      <p:ext uri="{BB962C8B-B14F-4D97-AF65-F5344CB8AC3E}">
        <p14:creationId xmlns:p14="http://schemas.microsoft.com/office/powerpoint/2010/main" val="3646070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 </a:t>
            </a:r>
            <a:r>
              <a:rPr lang="en-US" altLang="ja-JP" sz="2000" dirty="0">
                <a:solidFill>
                  <a:schemeClr val="bg1"/>
                </a:solidFill>
                <a:latin typeface="Meiryo UI" panose="020B0604030504040204" pitchFamily="34" charset="-128"/>
                <a:ea typeface="Meiryo UI" panose="020B0604030504040204" pitchFamily="34" charset="-128"/>
              </a:rPr>
              <a:t>400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Φ65×178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400ml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400</a:t>
            </a:r>
            <a:r>
              <a:rPr lang="en" altLang="ja-JP" sz="1600" dirty="0">
                <a:latin typeface="Meiryo UI" panose="020B0604030504040204" pitchFamily="34" charset="-128"/>
                <a:ea typeface="Meiryo UI" panose="020B0604030504040204" pitchFamily="34" charset="-128"/>
              </a:rPr>
              <a:t>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38E800-E02B-2C4E-9ECB-0CAD7FD70910}"/>
              </a:ext>
            </a:extLst>
          </p:cNvPr>
          <p:cNvPicPr>
            <a:picLocks noChangeAspect="1"/>
          </p:cNvPicPr>
          <p:nvPr/>
        </p:nvPicPr>
        <p:blipFill>
          <a:blip r:embed="rId5"/>
          <a:stretch>
            <a:fillRect/>
          </a:stretch>
        </p:blipFill>
        <p:spPr>
          <a:xfrm>
            <a:off x="688957" y="1362397"/>
            <a:ext cx="3558663" cy="3616216"/>
          </a:xfrm>
          <a:prstGeom prst="rect">
            <a:avLst/>
          </a:prstGeom>
        </p:spPr>
      </p:pic>
    </p:spTree>
    <p:extLst>
      <p:ext uri="{BB962C8B-B14F-4D97-AF65-F5344CB8AC3E}">
        <p14:creationId xmlns:p14="http://schemas.microsoft.com/office/powerpoint/2010/main" val="3630979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デニムバッグ トート</a:t>
            </a:r>
            <a:r>
              <a:rPr lang="en-US" altLang="ja-JP" sz="2000" dirty="0">
                <a:solidFill>
                  <a:schemeClr val="bg1"/>
                </a:solidFill>
                <a:latin typeface="Meiryo UI" panose="020B0604030504040204" pitchFamily="34" charset="-128"/>
                <a:ea typeface="Meiryo UI" panose="020B0604030504040204" pitchFamily="34" charset="-128"/>
              </a:rPr>
              <a:t>M</a:t>
            </a:r>
            <a:r>
              <a:rPr lang="ja-JP" altLang="en-US" sz="2000" dirty="0">
                <a:solidFill>
                  <a:schemeClr val="bg1"/>
                </a:solidFill>
                <a:latin typeface="Meiryo UI" panose="020B0604030504040204" pitchFamily="34" charset="-128"/>
                <a:ea typeface="Meiryo UI" panose="020B0604030504040204" pitchFamily="34" charset="-128"/>
              </a:rPr>
              <a:t>ワイド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素材：本体／コットン（厚手 当社比）</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45cm×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32cm×</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13cm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摩擦や水濡れにより色落ちすることがあります。取り扱いにはご注意ください。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お洗濯の際は色落ちしますので淡色の物と分けて洗ってください。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濡れたまま放置しないでください。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ご家庭でのタンブル乾燥はお避けください。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アイロンはあて布をご使用ください。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縫製品ですので、上記サイズと多少異なりますのでご了承ください。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ワイドサイズで厚手のコットンデニムトートバッグは、底が広がり荷物が沢山入ります。日用品のお買物はもちろん、アウトドアやレジャーシーンでも大活躍！使い込めば風合いの変化も楽しめます。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C688326C-C629-14FB-DFDD-08B8465EBB26}"/>
              </a:ext>
            </a:extLst>
          </p:cNvPr>
          <p:cNvPicPr>
            <a:picLocks noChangeAspect="1"/>
          </p:cNvPicPr>
          <p:nvPr/>
        </p:nvPicPr>
        <p:blipFill>
          <a:blip r:embed="rId5"/>
          <a:stretch>
            <a:fillRect/>
          </a:stretch>
        </p:blipFill>
        <p:spPr>
          <a:xfrm>
            <a:off x="683170" y="1367712"/>
            <a:ext cx="3619709" cy="3619709"/>
          </a:xfrm>
          <a:prstGeom prst="rect">
            <a:avLst/>
          </a:prstGeom>
        </p:spPr>
      </p:pic>
    </p:spTree>
    <p:extLst>
      <p:ext uri="{BB962C8B-B14F-4D97-AF65-F5344CB8AC3E}">
        <p14:creationId xmlns:p14="http://schemas.microsoft.com/office/powerpoint/2010/main" val="390107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保冷ボトルホルダー ショルダー付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φ80×H195(mm)</a:t>
            </a:r>
            <a:r>
              <a:rPr lang="ja-JP" altLang="en-US" sz="900" b="0" i="0" dirty="0">
                <a:solidFill>
                  <a:srgbClr val="333333"/>
                </a:solidFill>
                <a:effectLst/>
                <a:latin typeface="-apple-system"/>
              </a:rPr>
              <a:t>・ショルダー部分</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20×1400(mm)(</a:t>
            </a:r>
            <a:r>
              <a:rPr lang="ja-JP" altLang="en-US" sz="900" b="0" i="0" dirty="0">
                <a:solidFill>
                  <a:srgbClr val="333333"/>
                </a:solidFill>
                <a:effectLst/>
                <a:latin typeface="-apple-system"/>
              </a:rPr>
              <a:t>最大</a:t>
            </a:r>
            <a:r>
              <a:rPr lang="en-US" altLang="ja-JP"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優れた保冷機能とショルダー紐がついているためアウトドアシーンなどでは特に便利なボトルホルダーです。ミルキーベージュとインクブラックの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色バリエーションから選択可能です。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552582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88CFAA-85EF-3317-06EB-6EBBD9597888}"/>
              </a:ext>
            </a:extLst>
          </p:cNvPr>
          <p:cNvPicPr>
            <a:picLocks noChangeAspect="1"/>
          </p:cNvPicPr>
          <p:nvPr/>
        </p:nvPicPr>
        <p:blipFill>
          <a:blip r:embed="rId5"/>
          <a:stretch>
            <a:fillRect/>
          </a:stretch>
        </p:blipFill>
        <p:spPr>
          <a:xfrm>
            <a:off x="740066" y="1380143"/>
            <a:ext cx="3581400" cy="3581400"/>
          </a:xfrm>
          <a:prstGeom prst="rect">
            <a:avLst/>
          </a:prstGeom>
        </p:spPr>
      </p:pic>
    </p:spTree>
    <p:extLst>
      <p:ext uri="{BB962C8B-B14F-4D97-AF65-F5344CB8AC3E}">
        <p14:creationId xmlns:p14="http://schemas.microsoft.com/office/powerpoint/2010/main" val="826117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dirty="0">
                <a:solidFill>
                  <a:schemeClr val="bg1"/>
                </a:solidFill>
                <a:latin typeface="Meiryo UI" panose="020B0604030504040204" pitchFamily="34" charset="-128"/>
                <a:ea typeface="Meiryo UI" panose="020B0604030504040204" pitchFamily="34" charset="-128"/>
              </a:rPr>
              <a:t>灯カラビナ付ライト スムース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φ26×142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付属</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エアパッキン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スムースなクールな見た目が格好良い、すっきりとした</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ライトです。</a:t>
            </a:r>
            <a:r>
              <a:rPr lang="en-US" altLang="ja-JP" sz="1600" b="0" i="0" dirty="0">
                <a:solidFill>
                  <a:srgbClr val="333333"/>
                </a:solidFill>
                <a:effectLst/>
                <a:latin typeface="-apple-system"/>
              </a:rPr>
              <a:t>9</a:t>
            </a:r>
            <a:r>
              <a:rPr lang="ja-JP" altLang="en-US" sz="1600" b="0" i="0" dirty="0">
                <a:solidFill>
                  <a:srgbClr val="333333"/>
                </a:solidFill>
                <a:effectLst/>
                <a:latin typeface="-apple-system"/>
              </a:rPr>
              <a:t>灯でとっても明るく照らしてくれますのでキャンプ用にも災害用にもおすすめ。</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色のカラー展開からお選びください。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5906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350×150×350mm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アルミ蒸着フィルムを内側に貼ってあるため保冷温効果の高いビッグサイズのトートバッグです。カラーバリエーションは全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色。すべて名入れプリントも可能ですのでデザインに合わせて選択可能。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7646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ビエナ フェイスシェーバー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素材：本体・キャップ：</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樹脂、アルミニウム眉コーム・掃除用ブラシ：ポリプロピレン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φ14×131mm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25×140×25mm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セット内容：本体、キャップ、眉コーム、掃除用ブラシ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スティック形状で持ち運びも便利な、 フェイスシェーバー。地肌を傷つけにくく、ビギナーの方も安心して使えます。お出掛け前や旅先など、気になった時に短時間でお手入れできる優れものです。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7BB8641F-A0D3-BC38-052D-7BD0709B1F37}"/>
              </a:ext>
            </a:extLst>
          </p:cNvPr>
          <p:cNvPicPr>
            <a:picLocks noChangeAspect="1"/>
          </p:cNvPicPr>
          <p:nvPr/>
        </p:nvPicPr>
        <p:blipFill>
          <a:blip r:embed="rId5"/>
          <a:stretch>
            <a:fillRect/>
          </a:stretch>
        </p:blipFill>
        <p:spPr>
          <a:xfrm>
            <a:off x="740281" y="1368455"/>
            <a:ext cx="3655868" cy="3655868"/>
          </a:xfrm>
          <a:prstGeom prst="rect">
            <a:avLst/>
          </a:prstGeom>
        </p:spPr>
      </p:pic>
    </p:spTree>
    <p:extLst>
      <p:ext uri="{BB962C8B-B14F-4D97-AF65-F5344CB8AC3E}">
        <p14:creationId xmlns:p14="http://schemas.microsoft.com/office/powerpoint/2010/main" val="225529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フォールディングカトラリー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:106×39×30mm/</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177mm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185m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スプーンとフォークを一体型にして纏めて持ち歩くことができるカトラリーセットです。アウトドア系イベントやキャンペーンの特典用やノベルティ用としておすすめです。是非ご活用ください。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80346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フタ付 真空ステンレスタンブラー </a:t>
            </a:r>
            <a:r>
              <a:rPr lang="en-US" altLang="ja-JP" sz="2000" dirty="0">
                <a:solidFill>
                  <a:schemeClr val="bg1"/>
                </a:solidFill>
                <a:latin typeface="Meiryo UI" panose="020B0604030504040204" pitchFamily="34" charset="-128"/>
                <a:ea typeface="Meiryo UI" panose="020B0604030504040204" pitchFamily="34" charset="-128"/>
              </a:rPr>
              <a:t>320ml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カラー展開：ピンク・ブルー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r>
              <a:rPr lang="en-US" altLang="ja-JP" sz="1000" dirty="0">
                <a:latin typeface="Meiryo UI" panose="020B0604030504040204" pitchFamily="34" charset="-128"/>
                <a:ea typeface="Meiryo UI" panose="020B0604030504040204" pitchFamily="34" charset="-128"/>
              </a:rPr>
              <a:t>AS</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φ82×105mm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/320ml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高級感のある側面カラーながら、透明蓋で中身が確認できるため使い勝手も良い、</a:t>
            </a:r>
            <a:r>
              <a:rPr lang="en-US" altLang="ja-JP" sz="1600" dirty="0"/>
              <a:t>320ml</a:t>
            </a:r>
            <a:r>
              <a:rPr lang="ja-JP" altLang="en-US" sz="1600" dirty="0"/>
              <a:t>サイズの真空ステンレスタンブラーです。ワークデスクなどで利用するにはぴったり！</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85E3047A-E37D-E10A-A8AB-2FFB87335504}"/>
              </a:ext>
            </a:extLst>
          </p:cNvPr>
          <p:cNvPicPr>
            <a:picLocks noChangeAspect="1"/>
          </p:cNvPicPr>
          <p:nvPr/>
        </p:nvPicPr>
        <p:blipFill>
          <a:blip r:embed="rId5"/>
          <a:stretch>
            <a:fillRect/>
          </a:stretch>
        </p:blipFill>
        <p:spPr>
          <a:xfrm>
            <a:off x="723972" y="1411148"/>
            <a:ext cx="3560088" cy="3560088"/>
          </a:xfrm>
          <a:prstGeom prst="rect">
            <a:avLst/>
          </a:prstGeom>
        </p:spPr>
      </p:pic>
    </p:spTree>
    <p:extLst>
      <p:ext uri="{BB962C8B-B14F-4D97-AF65-F5344CB8AC3E}">
        <p14:creationId xmlns:p14="http://schemas.microsoft.com/office/powerpoint/2010/main" val="3644169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アンドハミング・ポータブル保冷温バッグ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素材：ポリエステル、アルミ蒸着フィルム、ポリプロピレン</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300×280×185mm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445mm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140×185×30mm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生地の取り都合により、柄の出方が写真と異なる場合があります。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dirty="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爽やかでオシャレなデザインが目を引く保冷温バッグです。お買い物やアウトドア用にも利用可能な大きめサイズな上、折りたたむとコンパクトになるため、使い勝手は抜群です。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1BCD709C-8281-7D61-169E-F92F193F204E}"/>
              </a:ext>
            </a:extLst>
          </p:cNvPr>
          <p:cNvPicPr>
            <a:picLocks noChangeAspect="1"/>
          </p:cNvPicPr>
          <p:nvPr/>
        </p:nvPicPr>
        <p:blipFill>
          <a:blip r:embed="rId5"/>
          <a:stretch>
            <a:fillRect/>
          </a:stretch>
        </p:blipFill>
        <p:spPr>
          <a:xfrm>
            <a:off x="689519" y="1349901"/>
            <a:ext cx="3641208" cy="3641208"/>
          </a:xfrm>
          <a:prstGeom prst="rect">
            <a:avLst/>
          </a:prstGeom>
        </p:spPr>
      </p:pic>
    </p:spTree>
    <p:extLst>
      <p:ext uri="{BB962C8B-B14F-4D97-AF65-F5344CB8AC3E}">
        <p14:creationId xmlns:p14="http://schemas.microsoft.com/office/powerpoint/2010/main" val="410993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保冷ボトルホルダーサコッシュ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9×1200(mm)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ペットボトルがピッタリ入るサイズの保冷機能が付いたボトルホルダーサコッシュです。再生ファブリック糸使用でとてもエシカル。長さ調節可能なショルダー紐＆ポケット付きです。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9487F6B-EECA-6857-97CA-E845E9234F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290" y="1373559"/>
            <a:ext cx="3660430" cy="3660430"/>
          </a:xfrm>
          <a:prstGeom prst="rect">
            <a:avLst/>
          </a:prstGeom>
        </p:spPr>
      </p:pic>
    </p:spTree>
    <p:extLst>
      <p:ext uri="{BB962C8B-B14F-4D97-AF65-F5344CB8AC3E}">
        <p14:creationId xmlns:p14="http://schemas.microsoft.com/office/powerpoint/2010/main" val="100725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マルシェバッグ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EVA</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290×330(</a:t>
            </a:r>
            <a:r>
              <a:rPr lang="ja-JP" altLang="en-US" sz="900" spc="200" dirty="0">
                <a:latin typeface="Meiryo UI" panose="020B0604030504040204" pitchFamily="34" charset="-128"/>
                <a:ea typeface="Meiryo UI" panose="020B0604030504040204" pitchFamily="34" charset="-128"/>
              </a:rPr>
              <a:t>持ち手含む</a:t>
            </a:r>
            <a:r>
              <a:rPr lang="en-US" altLang="ja-JP" sz="900" spc="200" dirty="0">
                <a:latin typeface="Meiryo UI" panose="020B0604030504040204" pitchFamily="34" charset="-128"/>
                <a:ea typeface="Meiryo UI" panose="020B0604030504040204" pitchFamily="34" charset="-128"/>
              </a:rPr>
              <a:t>520)(mm) </a:t>
            </a:r>
            <a:r>
              <a:rPr lang="ja-JP" altLang="en-US" sz="900" spc="200" dirty="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60×190(mm) </a:t>
            </a:r>
            <a:r>
              <a:rPr lang="ja-JP" altLang="en-US" sz="900" spc="200" dirty="0">
                <a:latin typeface="Meiryo UI" panose="020B0604030504040204" pitchFamily="34" charset="-128"/>
                <a:ea typeface="Meiryo UI" panose="020B0604030504040204" pitchFamily="34" charset="-128"/>
              </a:rPr>
              <a:t>折りたたみマチ</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容量：約</a:t>
            </a:r>
            <a:r>
              <a:rPr lang="en-US" altLang="ja-JP" sz="900" spc="200" dirty="0">
                <a:latin typeface="Meiryo UI" panose="020B0604030504040204" pitchFamily="34" charset="-128"/>
                <a:ea typeface="Meiryo UI" panose="020B0604030504040204" pitchFamily="34" charset="-128"/>
              </a:rPr>
              <a:t>9L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OPP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備考：取説付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サイズのマルシェバッグ。紫外線や水に強く、耐久性や柔軟性に優れた</a:t>
            </a:r>
            <a:r>
              <a:rPr lang="en-US" altLang="ja-JP" sz="1600" dirty="0"/>
              <a:t>EVA</a:t>
            </a:r>
            <a:r>
              <a:rPr lang="ja-JP" altLang="en-US" sz="1600" dirty="0"/>
              <a:t>素材を使用し、透け感がオシャレな上、焼却してもダイオキシンが発生しない環境にも優しいアイテムです。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767F5DBD-7065-F03F-A653-05485B473689}"/>
              </a:ext>
            </a:extLst>
          </p:cNvPr>
          <p:cNvPicPr>
            <a:picLocks noChangeAspect="1"/>
          </p:cNvPicPr>
          <p:nvPr/>
        </p:nvPicPr>
        <p:blipFill>
          <a:blip r:embed="rId5"/>
          <a:stretch>
            <a:fillRect/>
          </a:stretch>
        </p:blipFill>
        <p:spPr>
          <a:xfrm>
            <a:off x="632307" y="1345198"/>
            <a:ext cx="3752850" cy="3752850"/>
          </a:xfrm>
          <a:prstGeom prst="rect">
            <a:avLst/>
          </a:prstGeom>
        </p:spPr>
      </p:pic>
    </p:spTree>
    <p:extLst>
      <p:ext uri="{BB962C8B-B14F-4D97-AF65-F5344CB8AC3E}">
        <p14:creationId xmlns:p14="http://schemas.microsoft.com/office/powerpoint/2010/main" val="270563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保冷ベーシックトート（</a:t>
            </a:r>
            <a:r>
              <a:rPr lang="en" altLang="ja-JP" sz="2000" dirty="0">
                <a:solidFill>
                  <a:schemeClr val="bg1"/>
                </a:solidFill>
                <a:latin typeface="Meiryo UI" panose="020B0604030504040204" pitchFamily="34" charset="-128"/>
                <a:ea typeface="Meiryo UI" panose="020B0604030504040204" pitchFamily="34" charset="-128"/>
              </a:rPr>
              <a:t>S</a:t>
            </a:r>
            <a:r>
              <a:rPr lang="ja-JP" altLang="en" sz="200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330×200×130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付属品：取説付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0BCE57FD-A24F-5349-B6BB-BA9CC61E27AC}"/>
              </a:ext>
            </a:extLst>
          </p:cNvPr>
          <p:cNvPicPr>
            <a:picLocks noChangeAspect="1"/>
          </p:cNvPicPr>
          <p:nvPr/>
        </p:nvPicPr>
        <p:blipFill>
          <a:blip r:embed="rId5"/>
          <a:stretch>
            <a:fillRect/>
          </a:stretch>
        </p:blipFill>
        <p:spPr>
          <a:xfrm>
            <a:off x="776311" y="1451690"/>
            <a:ext cx="3560090" cy="3437630"/>
          </a:xfrm>
          <a:prstGeom prst="rect">
            <a:avLst/>
          </a:prstGeom>
        </p:spPr>
      </p:pic>
    </p:spTree>
    <p:extLst>
      <p:ext uri="{BB962C8B-B14F-4D97-AF65-F5344CB8AC3E}">
        <p14:creationId xmlns:p14="http://schemas.microsoft.com/office/powerpoint/2010/main" val="7690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キャンバスマリントート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340×220×130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15×390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マリン感のあるロープハンドルがオシャレなトートバッグです。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オンスのキャンバス素材は耐久性にも優れています。こちらはランチ用などにぴったりな</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9BCEDBA-01C6-304D-A6BE-E279579F400B}"/>
              </a:ext>
            </a:extLst>
          </p:cNvPr>
          <p:cNvPicPr>
            <a:picLocks noChangeAspect="1"/>
          </p:cNvPicPr>
          <p:nvPr/>
        </p:nvPicPr>
        <p:blipFill>
          <a:blip r:embed="rId5"/>
          <a:stretch>
            <a:fillRect/>
          </a:stretch>
        </p:blipFill>
        <p:spPr>
          <a:xfrm>
            <a:off x="856828" y="1371901"/>
            <a:ext cx="3369896" cy="3560246"/>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木目調キャップスリムクリアボトル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φ64×190(mm)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木目調のキャップがおしゃれな</a:t>
            </a:r>
            <a:r>
              <a:rPr lang="en-US" altLang="ja-JP" sz="1600" dirty="0"/>
              <a:t>500ml</a:t>
            </a:r>
            <a:r>
              <a:rPr lang="ja-JP" altLang="en-US" sz="1600" dirty="0"/>
              <a:t>サイズのスリムクリアボトル。お散歩時などのちょっとしたおでかけに便利な飲みきりサイズです。ノベルティから物販品まで広く活用することができます。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52B6D0C-4840-2D32-42D3-737B234E25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781" y="1448570"/>
            <a:ext cx="3486938" cy="3486938"/>
          </a:xfrm>
          <a:prstGeom prst="rect">
            <a:avLst/>
          </a:prstGeom>
        </p:spPr>
      </p:pic>
    </p:spTree>
    <p:extLst>
      <p:ext uri="{BB962C8B-B14F-4D97-AF65-F5344CB8AC3E}">
        <p14:creationId xmlns:p14="http://schemas.microsoft.com/office/powerpoint/2010/main" val="70712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キャンバスポケットトート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素材：天然繊維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320×250×110(mm)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肩掛けできて</a:t>
            </a:r>
            <a:r>
              <a:rPr lang="en-US" altLang="ja-JP" sz="1600" dirty="0"/>
              <a:t>A4</a:t>
            </a:r>
            <a:r>
              <a:rPr lang="ja-JP" altLang="en-US" sz="1600" dirty="0"/>
              <a:t>書類がピッタリ入るサイズ感の</a:t>
            </a:r>
            <a:r>
              <a:rPr lang="en-US" altLang="ja-JP" sz="1600" dirty="0"/>
              <a:t>M</a:t>
            </a:r>
            <a:r>
              <a:rPr lang="ja-JP" altLang="en-US" sz="1600" dirty="0"/>
              <a:t>サイズトートバッグ。名入やプリントしやすいキャンバス素材の大きなフロントポケットが付いた、地球に優しい天然素材ジュートを使っています。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F8A0A7CA-80B8-0925-CD5E-A89A2E6D0381}"/>
              </a:ext>
            </a:extLst>
          </p:cNvPr>
          <p:cNvPicPr>
            <a:picLocks noChangeAspect="1"/>
          </p:cNvPicPr>
          <p:nvPr/>
        </p:nvPicPr>
        <p:blipFill>
          <a:blip r:embed="rId5"/>
          <a:stretch>
            <a:fillRect/>
          </a:stretch>
        </p:blipFill>
        <p:spPr>
          <a:xfrm>
            <a:off x="703200" y="1374153"/>
            <a:ext cx="3647413" cy="3647413"/>
          </a:xfrm>
          <a:prstGeom prst="rect">
            <a:avLst/>
          </a:prstGeom>
        </p:spPr>
      </p:pic>
    </p:spTree>
    <p:extLst>
      <p:ext uri="{BB962C8B-B14F-4D97-AF65-F5344CB8AC3E}">
        <p14:creationId xmlns:p14="http://schemas.microsoft.com/office/powerpoint/2010/main" val="3419159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596</TotalTime>
  <Words>2860</Words>
  <Application>Microsoft Office PowerPoint</Application>
  <PresentationFormat>画面に合わせる (4:3)</PresentationFormat>
  <Paragraphs>462</Paragraphs>
  <Slides>32</Slides>
  <Notes>32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32</vt:i4>
      </vt:variant>
    </vt:vector>
  </HeadingPairs>
  <TitlesOfParts>
    <vt:vector size="37" baseType="lpstr">
      <vt:lpstr>-apple-system</vt:lpstr>
      <vt:lpstr>Meiryo UI</vt:lpstr>
      <vt:lpstr>Arial</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Microsoft Office User</dc:creator>
  <dc:description/>
  <cp:lastModifiedBy>株式会社KILAMEK 株式会社</cp:lastModifiedBy>
  <cp:revision>241</cp:revision>
  <cp:lastPrinted>2021-07-20T08:57:41Z</cp:lastPrinted>
  <dcterms:created xsi:type="dcterms:W3CDTF">2021-06-21T09:41:39Z</dcterms:created>
  <dcterms:modified xsi:type="dcterms:W3CDTF">2024-12-19T08:11:26Z</dcterms:modified>
  <dc:language>ja-JP</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画面に合わせる (4:3)</vt:lpwstr>
  </property>
  <property fmtid="{D5CDD505-2E9C-101B-9397-08002B2CF9AE}" pid="4" name="Slides">
    <vt:i4>1</vt:i4>
  </property>
</Properties>
</file>