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3" r:id="rId2"/>
    <p:sldId id="263" r:id="rId3"/>
    <p:sldId id="262" r:id="rId4"/>
    <p:sldId id="257" r:id="rId5"/>
    <p:sldId id="261" r:id="rId6"/>
    <p:sldId id="271" r:id="rId7"/>
    <p:sldId id="285" r:id="rId8"/>
    <p:sldId id="266" r:id="rId9"/>
    <p:sldId id="265" r:id="rId10"/>
    <p:sldId id="280" r:id="rId11"/>
    <p:sldId id="272" r:id="rId12"/>
    <p:sldId id="287" r:id="rId13"/>
    <p:sldId id="278" r:id="rId14"/>
    <p:sldId id="275" r:id="rId15"/>
    <p:sldId id="267" r:id="rId16"/>
    <p:sldId id="258" r:id="rId17"/>
    <p:sldId id="269" r:id="rId18"/>
    <p:sldId id="282" r:id="rId19"/>
    <p:sldId id="259" r:id="rId20"/>
    <p:sldId id="256" r:id="rId21"/>
    <p:sldId id="279" r:id="rId22"/>
    <p:sldId id="268" r:id="rId23"/>
    <p:sldId id="276" r:id="rId24"/>
    <p:sldId id="270" r:id="rId25"/>
    <p:sldId id="260" r:id="rId26"/>
    <p:sldId id="292" r:id="rId27"/>
    <p:sldId id="290" r:id="rId28"/>
    <p:sldId id="289" r:id="rId29"/>
    <p:sldId id="288"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2" autoAdjust="0"/>
    <p:restoredTop sz="94656"/>
  </p:normalViewPr>
  <p:slideViewPr>
    <p:cSldViewPr snapToGrid="0" snapToObjects="1">
      <p:cViewPr varScale="1">
        <p:scale>
          <a:sx n="71" d="100"/>
          <a:sy n="71" d="100"/>
        </p:scale>
        <p:origin x="78" y="5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折りたたみカラビナハンドルステンレスマグ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Φ75×90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持ち手部分はカラビナになっており折りたたむことも可能で便利なステンレスマグです。名入れプリントできるアイテムですのでオリジナルグッズやノベルティアイテムとしてもおすすめ。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187192E-C05D-6F45-A4A4-3A25AD919B0A}"/>
              </a:ext>
            </a:extLst>
          </p:cNvPr>
          <p:cNvPicPr>
            <a:picLocks noChangeAspect="1"/>
          </p:cNvPicPr>
          <p:nvPr/>
        </p:nvPicPr>
        <p:blipFill>
          <a:blip r:embed="rId5"/>
          <a:stretch>
            <a:fillRect/>
          </a:stretch>
        </p:blipFill>
        <p:spPr>
          <a:xfrm>
            <a:off x="956881" y="1694390"/>
            <a:ext cx="3378243" cy="3176891"/>
          </a:xfrm>
          <a:prstGeom prst="rect">
            <a:avLst/>
          </a:prstGeom>
        </p:spPr>
      </p:pic>
    </p:spTree>
    <p:extLst>
      <p:ext uri="{BB962C8B-B14F-4D97-AF65-F5344CB8AC3E}">
        <p14:creationId xmlns:p14="http://schemas.microsoft.com/office/powerpoint/2010/main" val="327526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333190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dirty="0">
                <a:latin typeface="Meiryo UI" panose="020B0604030504040204" pitchFamily="34" charset="-128"/>
                <a:ea typeface="Meiryo UI" panose="020B0604030504040204" pitchFamily="34" charset="-128"/>
              </a:rPr>
              <a:t>Ｔ）、</a:t>
            </a:r>
            <a:r>
              <a:rPr lang="ja-JP" altLang="en-US" sz="900" dirty="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dirty="0">
                <a:latin typeface="Meiryo UI" panose="020B0604030504040204" pitchFamily="34" charset="-128"/>
                <a:ea typeface="Meiryo UI" panose="020B0604030504040204" pitchFamily="34" charset="-128"/>
              </a:rPr>
              <a:t>備考：レッド・ネイビー・ブラック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410043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・スチール・木・豚毛・綿</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70×158×47mm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/72×162×50mm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ブラシ</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ヶ・クロス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枚・靴クリーム</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無色・黒</a:t>
            </a:r>
            <a:r>
              <a:rPr lang="en-US" altLang="ja-JP" sz="900" dirty="0">
                <a:latin typeface="Meiryo UI" panose="020B0604030504040204" pitchFamily="34" charset="-128"/>
                <a:ea typeface="Meiryo UI" panose="020B0604030504040204" pitchFamily="34" charset="-128"/>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8389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ステンレスマグカップ </a:t>
            </a:r>
            <a:r>
              <a:rPr lang="en-US" altLang="ja-JP" sz="2000" dirty="0">
                <a:solidFill>
                  <a:schemeClr val="bg1"/>
                </a:solidFill>
                <a:latin typeface="Meiryo UI" panose="020B0604030504040204" pitchFamily="34" charset="-128"/>
                <a:ea typeface="Meiryo UI" panose="020B0604030504040204" pitchFamily="34" charset="-128"/>
              </a:rPr>
              <a:t>250ml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ステンレススチール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90×107×75mm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箱入　箱サイズ／</a:t>
            </a:r>
            <a:r>
              <a:rPr lang="en-US" altLang="ja-JP" sz="900" dirty="0">
                <a:latin typeface="Meiryo UI" panose="020B0604030504040204" pitchFamily="34" charset="-128"/>
                <a:ea typeface="Meiryo UI" panose="020B0604030504040204" pitchFamily="34" charset="-128"/>
              </a:rPr>
              <a:t>105×100×80mm</a:t>
            </a:r>
          </a:p>
          <a:p>
            <a:r>
              <a:rPr lang="ja-JP" altLang="en-US" sz="900" dirty="0">
                <a:latin typeface="Meiryo UI" panose="020B0604030504040204" pitchFamily="34" charset="-128"/>
                <a:ea typeface="Meiryo UI" panose="020B0604030504040204" pitchFamily="34" charset="-128"/>
              </a:rPr>
              <a:t>容量 </a:t>
            </a:r>
            <a:r>
              <a:rPr lang="en-US" altLang="ja-JP" sz="900" dirty="0">
                <a:latin typeface="Meiryo UI" panose="020B0604030504040204" pitchFamily="34" charset="-128"/>
                <a:ea typeface="Meiryo UI" panose="020B0604030504040204" pitchFamily="34" charset="-128"/>
              </a:rPr>
              <a:t>: 250ml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250ml</a:t>
            </a:r>
            <a:r>
              <a:rPr lang="ja-JP" altLang="en-US" sz="1600" dirty="0">
                <a:latin typeface="Meiryo UI" panose="020B0604030504040204" pitchFamily="34" charset="-128"/>
                <a:ea typeface="Meiryo UI" panose="020B0604030504040204" pitchFamily="34" charset="-128"/>
              </a:rPr>
              <a:t>サイズのマグカップ。保温性の高いステンレス素材に加え、オリジナル名入れがよく映えるシンプルなアイテムも高ポイント！特典用やノベルティ用におすすめです。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29520B64-66C0-D3BA-97DD-0CF29EAFC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35" y="1375828"/>
            <a:ext cx="3660377" cy="366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ビーサイド・真空二重ハンドル付きマグボトル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φ75×215mm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225×78×78mm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注意事項：梱包割れ不可（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個単位）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サイズの保冷温効果の高い真空二重マグボトルです。ハンドル付きのため持ち歩きもラクラクで使い勝手バツグン。全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色のカラーバリエーションから自由にお選びいただけます。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E582DFB-C01B-BF7E-DB74-49DB1E26740E}"/>
              </a:ext>
            </a:extLst>
          </p:cNvPr>
          <p:cNvPicPr>
            <a:picLocks noChangeAspect="1"/>
          </p:cNvPicPr>
          <p:nvPr/>
        </p:nvPicPr>
        <p:blipFill>
          <a:blip r:embed="rId5"/>
          <a:stretch>
            <a:fillRect/>
          </a:stretch>
        </p:blipFill>
        <p:spPr>
          <a:xfrm>
            <a:off x="660202" y="1357842"/>
            <a:ext cx="3600450" cy="3600450"/>
          </a:xfrm>
          <a:prstGeom prst="rect">
            <a:avLst/>
          </a:prstGeom>
        </p:spPr>
      </p:pic>
    </p:spTree>
    <p:extLst>
      <p:ext uri="{BB962C8B-B14F-4D97-AF65-F5344CB8AC3E}">
        <p14:creationId xmlns:p14="http://schemas.microsoft.com/office/powerpoint/2010/main" val="158415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素材：ポンジ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dirty="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95402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竹製ウッドキャップがアクセントになっている、</a:t>
            </a:r>
            <a:r>
              <a:rPr lang="en-US" altLang="ja-JP" sz="1600" dirty="0">
                <a:latin typeface="Meiryo UI" panose="020B0604030504040204" pitchFamily="50" charset="-128"/>
                <a:ea typeface="Meiryo UI" panose="020B0604030504040204" pitchFamily="50" charset="-128"/>
              </a:rPr>
              <a:t>350ml</a:t>
            </a:r>
            <a:r>
              <a:rPr lang="ja-JP" altLang="en-US" sz="1600" dirty="0">
                <a:latin typeface="Meiryo UI" panose="020B0604030504040204" pitchFamily="50" charset="-128"/>
                <a:ea typeface="Meiryo UI" panose="020B0604030504040204" pitchFamily="50" charset="-128"/>
              </a:rPr>
              <a:t>サイズのステンレスボトル。保冷温効果抜群の真空</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重構造で、高級感があって見た目もおしゃれ。シンプルな構造でお手入れも簡単です。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5469096-49AA-D8F9-F7EA-0AB840ED6F1C}"/>
              </a:ext>
            </a:extLst>
          </p:cNvPr>
          <p:cNvPicPr>
            <a:picLocks noChangeAspect="1"/>
          </p:cNvPicPr>
          <p:nvPr/>
        </p:nvPicPr>
        <p:blipFill>
          <a:blip r:embed="rId5"/>
          <a:stretch>
            <a:fillRect/>
          </a:stretch>
        </p:blipFill>
        <p:spPr>
          <a:xfrm>
            <a:off x="680266" y="1406828"/>
            <a:ext cx="3528680" cy="3528680"/>
          </a:xfrm>
          <a:prstGeom prst="rect">
            <a:avLst/>
          </a:prstGeom>
        </p:spPr>
      </p:pic>
    </p:spTree>
    <p:extLst>
      <p:ext uri="{BB962C8B-B14F-4D97-AF65-F5344CB8AC3E}">
        <p14:creationId xmlns:p14="http://schemas.microsoft.com/office/powerpoint/2010/main" val="46038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バケッグ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305×Φ235mm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キャンプや災害の被災時などにバケツ代わりとして便利に活用できる約</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リットルの水を入れられるバケッグです。カラーバリエーションはホワイトとオレンジの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5657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保冷温フードジャー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φ86×122mm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キャンプ等のレジャー用はもちろん、毎日のお弁当用などにも非常に便利に活用できる保冷温効果の高いフードジャーです。シリコンパッキンは外して洗えるため清潔に保てます。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E4F21E8-387A-4EFD-7EC1-C2C07D83F3C5}"/>
              </a:ext>
            </a:extLst>
          </p:cNvPr>
          <p:cNvPicPr>
            <a:picLocks noChangeAspect="1"/>
          </p:cNvPicPr>
          <p:nvPr/>
        </p:nvPicPr>
        <p:blipFill>
          <a:blip r:embed="rId5"/>
          <a:stretch>
            <a:fillRect/>
          </a:stretch>
        </p:blipFill>
        <p:spPr>
          <a:xfrm>
            <a:off x="767043" y="1433362"/>
            <a:ext cx="3496541" cy="3496541"/>
          </a:xfrm>
          <a:prstGeom prst="rect">
            <a:avLst/>
          </a:prstGeom>
        </p:spPr>
      </p:pic>
    </p:spTree>
    <p:extLst>
      <p:ext uri="{BB962C8B-B14F-4D97-AF65-F5344CB8AC3E}">
        <p14:creationId xmlns:p14="http://schemas.microsoft.com/office/powerpoint/2010/main" val="21588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125mm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100g</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機能：保温・保冷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334331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380ml</a:t>
            </a:r>
            <a:r>
              <a:rPr lang="ja-JP" altLang="en-US" sz="1600" dirty="0">
                <a:latin typeface="Meiryo UI" panose="020B0604030504040204" pitchFamily="50" charset="-128"/>
                <a:ea typeface="Meiryo UI" panose="020B0604030504040204" pitchFamily="50" charset="-128"/>
              </a:rPr>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332D73A-C67A-B87B-237A-289471EA2927}"/>
              </a:ext>
            </a:extLst>
          </p:cNvPr>
          <p:cNvPicPr>
            <a:picLocks noChangeAspect="1"/>
          </p:cNvPicPr>
          <p:nvPr/>
        </p:nvPicPr>
        <p:blipFill>
          <a:blip r:embed="rId5"/>
          <a:stretch>
            <a:fillRect/>
          </a:stretch>
        </p:blipFill>
        <p:spPr>
          <a:xfrm>
            <a:off x="738898" y="1469967"/>
            <a:ext cx="3525369" cy="3525369"/>
          </a:xfrm>
          <a:prstGeom prst="rect">
            <a:avLst/>
          </a:prstGeom>
        </p:spPr>
      </p:pic>
    </p:spTree>
    <p:extLst>
      <p:ext uri="{BB962C8B-B14F-4D97-AF65-F5344CB8AC3E}">
        <p14:creationId xmlns:p14="http://schemas.microsoft.com/office/powerpoint/2010/main" val="301146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肩がけもできる長めの持ち手と、</a:t>
            </a:r>
            <a:r>
              <a:rPr lang="en-US" altLang="ja-JP" sz="1600" dirty="0">
                <a:latin typeface="Meiryo UI" panose="020B0604030504040204" pitchFamily="50" charset="-128"/>
                <a:ea typeface="Meiryo UI" panose="020B0604030504040204" pitchFamily="50" charset="-128"/>
              </a:rPr>
              <a:t>14.3</a:t>
            </a:r>
            <a:r>
              <a:rPr lang="ja-JP" altLang="en-US" sz="1600" dirty="0">
                <a:latin typeface="Meiryo UI" panose="020B0604030504040204" pitchFamily="50" charset="-128"/>
                <a:ea typeface="Meiryo UI" panose="020B0604030504040204" pitchFamily="50" charset="-128"/>
              </a:rPr>
              <a:t>オンスの厚手で耐久性に優れたキャンバス素材がお買い物などの普段使いに非常に便利なトートバッグです。</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色のカラー展開も魅力的。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C109772-A10B-6E7F-81D6-4A4B60F306C7}"/>
              </a:ext>
            </a:extLst>
          </p:cNvPr>
          <p:cNvPicPr>
            <a:picLocks noChangeAspect="1"/>
          </p:cNvPicPr>
          <p:nvPr/>
        </p:nvPicPr>
        <p:blipFill>
          <a:blip r:embed="rId5"/>
          <a:stretch>
            <a:fillRect/>
          </a:stretch>
        </p:blipFill>
        <p:spPr>
          <a:xfrm>
            <a:off x="694822" y="1357958"/>
            <a:ext cx="3693908" cy="369390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391667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保冷温ペットボトルホルダー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TPR</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φ91×184mm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/700ml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丸型でも角型でもスリム型でも、</a:t>
            </a:r>
            <a:r>
              <a:rPr lang="en-US" altLang="ja-JP" sz="1600" dirty="0">
                <a:latin typeface="Meiryo UI" panose="020B0604030504040204" pitchFamily="50" charset="-128"/>
                <a:ea typeface="Meiryo UI" panose="020B0604030504040204" pitchFamily="50" charset="-128"/>
              </a:rPr>
              <a:t>500ml</a:t>
            </a:r>
            <a:r>
              <a:rPr lang="ja-JP" altLang="en-US" sz="1600" dirty="0">
                <a:latin typeface="Meiryo UI" panose="020B0604030504040204" pitchFamily="50" charset="-128"/>
                <a:ea typeface="Meiryo UI" panose="020B0604030504040204" pitchFamily="50" charset="-128"/>
              </a:rPr>
              <a:t>サイズのペットボトルをそのまま入れて保冷温できる便利なボトルホルダーです。もちろん保冷温タンブラーとしても活用できます。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80AEADB-CD8C-2D75-A5C3-325DA40F77C6}"/>
              </a:ext>
            </a:extLst>
          </p:cNvPr>
          <p:cNvPicPr>
            <a:picLocks noChangeAspect="1"/>
          </p:cNvPicPr>
          <p:nvPr/>
        </p:nvPicPr>
        <p:blipFill>
          <a:blip r:embed="rId5"/>
          <a:stretch>
            <a:fillRect/>
          </a:stretch>
        </p:blipFill>
        <p:spPr>
          <a:xfrm>
            <a:off x="750868" y="1401261"/>
            <a:ext cx="3639997" cy="3639997"/>
          </a:xfrm>
          <a:prstGeom prst="rect">
            <a:avLst/>
          </a:prstGeom>
        </p:spPr>
      </p:pic>
    </p:spTree>
    <p:extLst>
      <p:ext uri="{BB962C8B-B14F-4D97-AF65-F5344CB8AC3E}">
        <p14:creationId xmlns:p14="http://schemas.microsoft.com/office/powerpoint/2010/main" val="42328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64016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ハイエンド保冷温ビッグバッグ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ポリエステル、内</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、底板</a:t>
            </a:r>
            <a:r>
              <a:rPr lang="en-US" altLang="ja-JP" sz="900" dirty="0">
                <a:latin typeface="Meiryo UI" panose="020B0604030504040204" pitchFamily="34" charset="-128"/>
                <a:ea typeface="Meiryo UI" panose="020B0604030504040204" pitchFamily="34" charset="-128"/>
              </a:rPr>
              <a:t>/PE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325×300×245mm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アウトドアシーンはもちろん、夏場のお買い物などにも非常に便利な保冷温効果に優れたビッグバッグです。</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リットルのペットボトルが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本入るサイズ感で使い勝手抜群です。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C4635CB-24A5-6084-F9E0-217836B15C20}"/>
              </a:ext>
            </a:extLst>
          </p:cNvPr>
          <p:cNvPicPr>
            <a:picLocks noChangeAspect="1"/>
          </p:cNvPicPr>
          <p:nvPr/>
        </p:nvPicPr>
        <p:blipFill>
          <a:blip r:embed="rId5"/>
          <a:stretch>
            <a:fillRect/>
          </a:stretch>
        </p:blipFill>
        <p:spPr>
          <a:xfrm>
            <a:off x="728317" y="1421173"/>
            <a:ext cx="3604959" cy="3604959"/>
          </a:xfrm>
          <a:prstGeom prst="rect">
            <a:avLst/>
          </a:prstGeom>
        </p:spPr>
      </p:pic>
    </p:spTree>
    <p:extLst>
      <p:ext uri="{BB962C8B-B14F-4D97-AF65-F5344CB8AC3E}">
        <p14:creationId xmlns:p14="http://schemas.microsoft.com/office/powerpoint/2010/main" val="865337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 パッキン・スリーブ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 底面滑り止め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合成ゴム</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8.9cm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17.5cm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L</a:t>
            </a:r>
            <a:r>
              <a:rPr lang="ja-JP" altLang="en-US" sz="1600" dirty="0">
                <a:latin typeface="Meiryo UI" panose="020B0604030504040204" pitchFamily="50" charset="-128"/>
                <a:ea typeface="Meiryo UI" panose="020B0604030504040204" pitchFamily="50" charset="-128"/>
              </a:rPr>
              <a:t>サイズの、ライトウォッシュキャンバス生地を使用したトートバッグです。外側にある</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つのポケットが非常に便利！全</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色のカラーバリエーションからお選びいただけます。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4741B465-642C-C2D3-F1C8-AF9882A9D6F1}"/>
              </a:ext>
            </a:extLst>
          </p:cNvPr>
          <p:cNvPicPr>
            <a:picLocks noChangeAspect="1"/>
          </p:cNvPicPr>
          <p:nvPr/>
        </p:nvPicPr>
        <p:blipFill>
          <a:blip r:embed="rId5"/>
          <a:stretch>
            <a:fillRect/>
          </a:stretch>
        </p:blipFill>
        <p:spPr>
          <a:xfrm>
            <a:off x="690068" y="1346451"/>
            <a:ext cx="3683305" cy="3683305"/>
          </a:xfrm>
          <a:prstGeom prst="rect">
            <a:avLst/>
          </a:prstGeom>
        </p:spPr>
      </p:pic>
    </p:spTree>
    <p:extLst>
      <p:ext uri="{BB962C8B-B14F-4D97-AF65-F5344CB8AC3E}">
        <p14:creationId xmlns:p14="http://schemas.microsoft.com/office/powerpoint/2010/main" val="190699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 吸引</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送風ハンディクリーナー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・不織布・シリコン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150×165×60mm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充電式、付属品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すき間ノズル・ブラシノズル・吹き出しノズル・</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USB</a:t>
            </a:r>
            <a:r>
              <a:rPr lang="ja-JP" altLang="en-US" sz="1600" dirty="0"/>
              <a:t>充電式のコードレスタイプのため、デスク周りはもちろん、車内清掃などにも大活躍できるハンディクリーナーです。吸引も送風もどちらも出来ちゃう万能お掃除アイテムです。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6" name="図 45">
            <a:extLst>
              <a:ext uri="{FF2B5EF4-FFF2-40B4-BE49-F238E27FC236}">
                <a16:creationId xmlns:a16="http://schemas.microsoft.com/office/drawing/2014/main" id="{4BA1E3F0-3B11-39FD-4C94-A5837607FA74}"/>
              </a:ext>
            </a:extLst>
          </p:cNvPr>
          <p:cNvPicPr>
            <a:picLocks noChangeAspect="1"/>
          </p:cNvPicPr>
          <p:nvPr/>
        </p:nvPicPr>
        <p:blipFill>
          <a:blip r:embed="rId5"/>
          <a:stretch>
            <a:fillRect/>
          </a:stretch>
        </p:blipFill>
        <p:spPr>
          <a:xfrm>
            <a:off x="692953" y="1467132"/>
            <a:ext cx="3560090" cy="3560090"/>
          </a:xfrm>
          <a:prstGeom prst="rect">
            <a:avLst/>
          </a:prstGeom>
        </p:spPr>
      </p:pic>
    </p:spTree>
    <p:extLst>
      <p:ext uri="{BB962C8B-B14F-4D97-AF65-F5344CB8AC3E}">
        <p14:creationId xmlns:p14="http://schemas.microsoft.com/office/powerpoint/2010/main" val="377715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木目調ボディサーモボトル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a:t>
            </a:r>
            <a:r>
              <a:rPr lang="el-GR" altLang="ja-JP" sz="900" dirty="0">
                <a:latin typeface="Meiryo UI" panose="020B0604030504040204" pitchFamily="34" charset="-128"/>
                <a:ea typeface="Meiryo UI" panose="020B0604030504040204" pitchFamily="34" charset="-128"/>
              </a:rPr>
              <a:t>Φ65×159(</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約</a:t>
            </a:r>
            <a:r>
              <a:rPr lang="en-US" altLang="zh-TW" sz="900">
                <a:latin typeface="Meiryo UI" panose="020B0604030504040204" pitchFamily="34" charset="-128"/>
                <a:ea typeface="Meiryo UI" panose="020B0604030504040204" pitchFamily="34" charset="-128"/>
              </a:rPr>
              <a:t>300ml</a:t>
            </a:r>
            <a:br>
              <a:rPr lang="en-US" altLang="zh-TW"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PE</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取説付</a:t>
            </a:r>
            <a:r>
              <a:rPr lang="en-US" altLang="zh-TW"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紙箱面</a:t>
            </a:r>
            <a:r>
              <a:rPr lang="en-US" altLang="zh-TW"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、食品衛生検査済</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ランチ用などに丁度良い</a:t>
            </a:r>
            <a:r>
              <a:rPr lang="en-US" altLang="ja-JP" sz="1600" dirty="0">
                <a:latin typeface="Meiryo UI" panose="020B0604030504040204" pitchFamily="34" charset="-128"/>
                <a:ea typeface="Meiryo UI" panose="020B0604030504040204" pitchFamily="34" charset="-128"/>
              </a:rPr>
              <a:t>300ml</a:t>
            </a:r>
            <a:r>
              <a:rPr lang="ja-JP" altLang="en-US" sz="1600" dirty="0">
                <a:latin typeface="Meiryo UI" panose="020B0604030504040204" pitchFamily="34" charset="-128"/>
                <a:ea typeface="Meiryo UI" panose="020B0604030504040204" pitchFamily="34" charset="-128"/>
              </a:rPr>
              <a:t>サイズのサーモボトル。木目調デザインが見た目にもおしゃれで愛着のわくアイテムです。ナチュラル、ブラウン、ホワイトの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色展開からお選びいただけます。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CFEEBF-F80F-1DB1-DB60-E60111BF3869}"/>
              </a:ext>
            </a:extLst>
          </p:cNvPr>
          <p:cNvPicPr>
            <a:picLocks noChangeAspect="1"/>
          </p:cNvPicPr>
          <p:nvPr/>
        </p:nvPicPr>
        <p:blipFill>
          <a:blip r:embed="rId5"/>
          <a:stretch>
            <a:fillRect/>
          </a:stretch>
        </p:blipFill>
        <p:spPr>
          <a:xfrm>
            <a:off x="687035" y="1341144"/>
            <a:ext cx="3658721" cy="3658721"/>
          </a:xfrm>
          <a:prstGeom prst="rect">
            <a:avLst/>
          </a:prstGeom>
        </p:spPr>
      </p:pic>
    </p:spTree>
    <p:extLst>
      <p:ext uri="{BB962C8B-B14F-4D97-AF65-F5344CB8AC3E}">
        <p14:creationId xmlns:p14="http://schemas.microsoft.com/office/powerpoint/2010/main" val="568065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ハンドル付バックパック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390×420×120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37×270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13</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背面部分にクッション素材を入れておりますので背中や肩にかかる負担も軽減してくれて背負いやすいバッグパックです。また手持ちハンドルは見た目のアクセントにもなってオシャレです。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65" name="図 64">
            <a:extLst>
              <a:ext uri="{FF2B5EF4-FFF2-40B4-BE49-F238E27FC236}">
                <a16:creationId xmlns:a16="http://schemas.microsoft.com/office/drawing/2014/main" id="{0C50C2D4-D399-6843-A5AE-BEC8A95C7F06}"/>
              </a:ext>
            </a:extLst>
          </p:cNvPr>
          <p:cNvPicPr>
            <a:picLocks noChangeAspect="1"/>
          </p:cNvPicPr>
          <p:nvPr/>
        </p:nvPicPr>
        <p:blipFill>
          <a:blip r:embed="rId5"/>
          <a:stretch>
            <a:fillRect/>
          </a:stretch>
        </p:blipFill>
        <p:spPr>
          <a:xfrm>
            <a:off x="656255" y="1492058"/>
            <a:ext cx="3828367" cy="3356893"/>
          </a:xfrm>
          <a:prstGeom prst="rect">
            <a:avLst/>
          </a:prstGeom>
        </p:spPr>
      </p:pic>
    </p:spTree>
    <p:extLst>
      <p:ext uri="{BB962C8B-B14F-4D97-AF65-F5344CB8AC3E}">
        <p14:creationId xmlns:p14="http://schemas.microsoft.com/office/powerpoint/2010/main" val="3947727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ボトルホールドサーモタンブラー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a:t>
            </a:r>
            <a:r>
              <a:rPr lang="en-US" altLang="ja-JP" sz="900" b="0" i="0" dirty="0">
                <a:solidFill>
                  <a:srgbClr val="333333"/>
                </a:solidFill>
                <a:effectLst/>
                <a:latin typeface="-apple-system"/>
              </a:rPr>
              <a:t>(18-8)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φ80×168(</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640ml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袋、紙箱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直飲みタンブラーにもボトルホルダーにも、シリコンパーツをつけ替えることでなる便利なアイテムです。レッド、ネイビー、ブラック、ホワイトの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色バリエーションから選択可能です。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4E81DC8-0BD3-26B6-0E2D-6C090096FAB4}"/>
              </a:ext>
            </a:extLst>
          </p:cNvPr>
          <p:cNvPicPr>
            <a:picLocks noChangeAspect="1"/>
          </p:cNvPicPr>
          <p:nvPr/>
        </p:nvPicPr>
        <p:blipFill>
          <a:blip r:embed="rId5"/>
          <a:stretch>
            <a:fillRect/>
          </a:stretch>
        </p:blipFill>
        <p:spPr>
          <a:xfrm>
            <a:off x="757424" y="1460334"/>
            <a:ext cx="3420341" cy="3420341"/>
          </a:xfrm>
          <a:prstGeom prst="rect">
            <a:avLst/>
          </a:prstGeom>
        </p:spPr>
      </p:pic>
    </p:spTree>
    <p:extLst>
      <p:ext uri="{BB962C8B-B14F-4D97-AF65-F5344CB8AC3E}">
        <p14:creationId xmlns:p14="http://schemas.microsoft.com/office/powerpoint/2010/main" val="83420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eiryo UI" panose="020B0604030504040204" pitchFamily="50" charset="-128"/>
                <a:ea typeface="Meiryo UI" panose="020B0604030504040204" pitchFamily="50" charset="-128"/>
              </a:rPr>
              <a:t>330ml</a:t>
            </a: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240879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今治しろきらり フェイスタオル</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33×75cm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日本伝統の模様「市松」と「横縞」を、光沢糸とジャガード織りの凹凸で上品に表現した今治産のフェイスタオル</a:t>
            </a:r>
            <a:r>
              <a:rPr lang="en-US" altLang="ja-JP" sz="1600" dirty="0"/>
              <a:t>2</a:t>
            </a:r>
            <a:r>
              <a:rPr lang="ja-JP" altLang="en-US" sz="1600" dirty="0"/>
              <a:t>枚組です。肌触りが優しく滑らかでノベルティ用としても喜ばれます。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75F2354E-6009-4591-6EA1-F89F4E15C337}"/>
              </a:ext>
            </a:extLst>
          </p:cNvPr>
          <p:cNvPicPr>
            <a:picLocks noChangeAspect="1"/>
          </p:cNvPicPr>
          <p:nvPr/>
        </p:nvPicPr>
        <p:blipFill>
          <a:blip r:embed="rId5"/>
          <a:stretch>
            <a:fillRect/>
          </a:stretch>
        </p:blipFill>
        <p:spPr>
          <a:xfrm>
            <a:off x="749514" y="1368048"/>
            <a:ext cx="3619373" cy="3619373"/>
          </a:xfrm>
          <a:prstGeom prst="rect">
            <a:avLst/>
          </a:prstGeom>
        </p:spPr>
      </p:pic>
    </p:spTree>
    <p:extLst>
      <p:ext uri="{BB962C8B-B14F-4D97-AF65-F5344CB8AC3E}">
        <p14:creationId xmlns:p14="http://schemas.microsoft.com/office/powerpoint/2010/main" val="1950127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ラウンドランタントーチ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W85 x D90 x H140 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260g</a:t>
            </a:r>
          </a:p>
          <a:p>
            <a:r>
              <a:rPr lang="ja-JP" altLang="en-US" sz="900" dirty="0">
                <a:latin typeface="Meiryo UI" panose="020B0604030504040204" pitchFamily="34" charset="-128"/>
                <a:ea typeface="Meiryo UI" panose="020B0604030504040204" pitchFamily="34" charset="-128"/>
              </a:rPr>
              <a:t>付属品：本体</a:t>
            </a:r>
            <a:r>
              <a:rPr lang="en-US" altLang="ja-JP" sz="900" dirty="0">
                <a:latin typeface="Meiryo UI" panose="020B0604030504040204" pitchFamily="34" charset="-128"/>
                <a:ea typeface="Meiryo UI" panose="020B0604030504040204" pitchFamily="34" charset="-128"/>
              </a:rPr>
              <a:t>x1</a:t>
            </a:r>
            <a:r>
              <a:rPr lang="ja-JP" altLang="en-US" sz="900" dirty="0">
                <a:latin typeface="Meiryo UI" panose="020B0604030504040204" pitchFamily="34" charset="-128"/>
                <a:ea typeface="Meiryo UI" panose="020B0604030504040204" pitchFamily="34" charset="-128"/>
              </a:rPr>
              <a:t>　機能：</a:t>
            </a:r>
            <a:r>
              <a:rPr lang="en-US" altLang="ja-JP" sz="900" dirty="0">
                <a:latin typeface="Meiryo UI" panose="020B0604030504040204" pitchFamily="34" charset="-128"/>
                <a:ea typeface="Meiryo UI" panose="020B0604030504040204" pitchFamily="34" charset="-128"/>
              </a:rPr>
              <a:t>LED</a:t>
            </a:r>
            <a:r>
              <a:rPr lang="ja-JP" altLang="en-US" sz="900" dirty="0">
                <a:latin typeface="Meiryo UI" panose="020B0604030504040204" pitchFamily="34" charset="-128"/>
                <a:ea typeface="Meiryo UI" panose="020B0604030504040204" pitchFamily="34" charset="-128"/>
              </a:rPr>
              <a:t>懐中ライト、</a:t>
            </a:r>
            <a:r>
              <a:rPr lang="en-US" altLang="ja-JP" sz="900" dirty="0">
                <a:latin typeface="Meiryo UI" panose="020B0604030504040204" pitchFamily="34" charset="-128"/>
                <a:ea typeface="Meiryo UI" panose="020B0604030504040204" pitchFamily="34" charset="-128"/>
              </a:rPr>
              <a:t>LED</a:t>
            </a:r>
            <a:r>
              <a:rPr lang="ja-JP" altLang="en-US" sz="900" dirty="0">
                <a:latin typeface="Meiryo UI" panose="020B0604030504040204" pitchFamily="34" charset="-128"/>
                <a:ea typeface="Meiryo UI" panose="020B0604030504040204" pitchFamily="34" charset="-128"/>
              </a:rPr>
              <a:t>ランタントーチ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上部を引き上げるだけでスイッチが入ってランタンとして利用できる上、横向きにして懐中電灯としても使える便利アイテム。備えておくといざという時に助かる防災グッズとしてもおすすめです。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D7806373-0756-57E1-BAE7-90BFEE8A4D0D}"/>
              </a:ext>
            </a:extLst>
          </p:cNvPr>
          <p:cNvPicPr>
            <a:picLocks noChangeAspect="1"/>
          </p:cNvPicPr>
          <p:nvPr/>
        </p:nvPicPr>
        <p:blipFill>
          <a:blip r:embed="rId5"/>
          <a:stretch>
            <a:fillRect/>
          </a:stretch>
        </p:blipFill>
        <p:spPr>
          <a:xfrm>
            <a:off x="690627" y="1364271"/>
            <a:ext cx="3623150" cy="3623150"/>
          </a:xfrm>
          <a:prstGeom prst="rect">
            <a:avLst/>
          </a:prstGeom>
        </p:spPr>
      </p:pic>
    </p:spTree>
    <p:extLst>
      <p:ext uri="{BB962C8B-B14F-4D97-AF65-F5344CB8AC3E}">
        <p14:creationId xmlns:p14="http://schemas.microsoft.com/office/powerpoint/2010/main" val="283525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保冷巾着ライントート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290×200×110(mm)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エシカルな再生ファブリック糸を使った保冷機能付きトートバッグ。巾着タイプでお弁当やドリンクボトルもたっぷり収納できてランチバッグにぴったり。女性用の物販品やノベルティに最適です。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32AFFB0-1869-5C37-F831-06163AC8A100}"/>
              </a:ext>
            </a:extLst>
          </p:cNvPr>
          <p:cNvPicPr>
            <a:picLocks noChangeAspect="1"/>
          </p:cNvPicPr>
          <p:nvPr/>
        </p:nvPicPr>
        <p:blipFill>
          <a:blip r:embed="rId5"/>
          <a:stretch>
            <a:fillRect/>
          </a:stretch>
        </p:blipFill>
        <p:spPr>
          <a:xfrm>
            <a:off x="664585" y="1394069"/>
            <a:ext cx="3644154" cy="3644154"/>
          </a:xfrm>
          <a:prstGeom prst="rect">
            <a:avLst/>
          </a:prstGeom>
        </p:spPr>
      </p:pic>
    </p:spTree>
    <p:extLst>
      <p:ext uri="{BB962C8B-B14F-4D97-AF65-F5344CB8AC3E}">
        <p14:creationId xmlns:p14="http://schemas.microsoft.com/office/powerpoint/2010/main" val="8618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23L</a:t>
            </a:r>
          </a:p>
          <a:p>
            <a:r>
              <a:rPr lang="ja-JP" altLang="en-US" sz="900" dirty="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09946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素材：コットン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480×280×160(mm)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698F61C0-FB20-81FD-9C64-BD4235DBD23A}"/>
              </a:ext>
            </a:extLst>
          </p:cNvPr>
          <p:cNvPicPr>
            <a:picLocks noChangeAspect="1"/>
          </p:cNvPicPr>
          <p:nvPr/>
        </p:nvPicPr>
        <p:blipFill>
          <a:blip r:embed="rId5"/>
          <a:stretch>
            <a:fillRect/>
          </a:stretch>
        </p:blipFill>
        <p:spPr>
          <a:xfrm>
            <a:off x="682431" y="1414165"/>
            <a:ext cx="3597491" cy="3597491"/>
          </a:xfrm>
          <a:prstGeom prst="rect">
            <a:avLst/>
          </a:prstGeom>
        </p:spPr>
      </p:pic>
    </p:spTree>
    <p:extLst>
      <p:ext uri="{BB962C8B-B14F-4D97-AF65-F5344CB8AC3E}">
        <p14:creationId xmlns:p14="http://schemas.microsoft.com/office/powerpoint/2010/main" val="273945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油性ボールペンで蓋に書き込みができる容量</a:t>
            </a:r>
            <a:r>
              <a:rPr lang="en-US" altLang="ja-JP" sz="1600" dirty="0">
                <a:latin typeface="Meiryo UI" panose="020B0604030504040204" pitchFamily="50" charset="-128"/>
                <a:ea typeface="Meiryo UI" panose="020B0604030504040204" pitchFamily="50" charset="-128"/>
              </a:rPr>
              <a:t>400ml</a:t>
            </a:r>
            <a:r>
              <a:rPr lang="ja-JP" altLang="en-US" sz="1600" dirty="0">
                <a:latin typeface="Meiryo UI" panose="020B0604030504040204" pitchFamily="50" charset="-128"/>
                <a:ea typeface="Meiryo UI" panose="020B0604030504040204" pitchFamily="50" charset="-128"/>
              </a:rPr>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257357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30×93×21mm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66</a:t>
            </a:r>
            <a:r>
              <a:rPr lang="en" altLang="ja-JP" sz="900" dirty="0">
                <a:latin typeface="Meiryo UI" panose="020B0604030504040204" pitchFamily="34" charset="-128"/>
                <a:ea typeface="Meiryo UI" panose="020B0604030504040204" pitchFamily="34" charset="-128"/>
              </a:rPr>
              <a:t>g</a:t>
            </a:r>
          </a:p>
          <a:p>
            <a:r>
              <a:rPr lang="ja-JP" altLang="en-US" sz="900" dirty="0">
                <a:latin typeface="Meiryo UI" panose="020B0604030504040204" pitchFamily="34" charset="-128"/>
                <a:ea typeface="Meiryo UI" panose="020B0604030504040204" pitchFamily="34" charset="-128"/>
              </a:rPr>
              <a:t>機能：最大出力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備考：スマートフォン約</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回充電可能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バッグの中に入れておいても邪魔にならないコンパクトな手の平サイズの、</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タイプなモバイルチャージャーです。ホワイトとブラックの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289816-3FB1-DB4B-B71A-E977BDA11808}"/>
              </a:ext>
            </a:extLst>
          </p:cNvPr>
          <p:cNvPicPr>
            <a:picLocks noChangeAspect="1"/>
          </p:cNvPicPr>
          <p:nvPr/>
        </p:nvPicPr>
        <p:blipFill>
          <a:blip r:embed="rId5"/>
          <a:stretch>
            <a:fillRect/>
          </a:stretch>
        </p:blipFill>
        <p:spPr>
          <a:xfrm>
            <a:off x="867784" y="1567422"/>
            <a:ext cx="3175000" cy="3175000"/>
          </a:xfrm>
          <a:prstGeom prst="rect">
            <a:avLst/>
          </a:prstGeom>
        </p:spPr>
      </p:pic>
    </p:spTree>
    <p:extLst>
      <p:ext uri="{BB962C8B-B14F-4D97-AF65-F5344CB8AC3E}">
        <p14:creationId xmlns:p14="http://schemas.microsoft.com/office/powerpoint/2010/main" val="31806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E1E9F39-1733-EC3A-8B77-C673D0E5C01B}"/>
              </a:ext>
            </a:extLst>
          </p:cNvPr>
          <p:cNvPicPr>
            <a:picLocks noChangeAspect="1"/>
          </p:cNvPicPr>
          <p:nvPr/>
        </p:nvPicPr>
        <p:blipFill>
          <a:blip r:embed="rId5"/>
          <a:stretch>
            <a:fillRect/>
          </a:stretch>
        </p:blipFill>
        <p:spPr>
          <a:xfrm>
            <a:off x="707323" y="1434545"/>
            <a:ext cx="3579668" cy="3579668"/>
          </a:xfrm>
          <a:prstGeom prst="rect">
            <a:avLst/>
          </a:prstGeom>
        </p:spPr>
      </p:pic>
    </p:spTree>
    <p:extLst>
      <p:ext uri="{BB962C8B-B14F-4D97-AF65-F5344CB8AC3E}">
        <p14:creationId xmlns:p14="http://schemas.microsoft.com/office/powerpoint/2010/main" val="400506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11228242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930</TotalTime>
  <Words>2929</Words>
  <Application>Microsoft Office PowerPoint</Application>
  <PresentationFormat>画面に合わせる (4:3)</PresentationFormat>
  <Paragraphs>482</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250</cp:revision>
  <cp:lastPrinted>2021-07-20T08:57:41Z</cp:lastPrinted>
  <dcterms:created xsi:type="dcterms:W3CDTF">2021-06-21T09:41:39Z</dcterms:created>
  <dcterms:modified xsi:type="dcterms:W3CDTF">2025-03-21T02:56:33Z</dcterms:modified>
</cp:coreProperties>
</file>