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8"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2" d="100"/>
          <a:sy n="82" d="100"/>
        </p:scale>
        <p:origin x="780" y="-1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肩がけもできる長めの持ち手と、</a:t>
            </a:r>
            <a:r>
              <a:rPr lang="en-US" altLang="ja-JP" sz="1600" dirty="0">
                <a:latin typeface="Meiryo UI" panose="020B0604030504040204" pitchFamily="50" charset="-128"/>
                <a:ea typeface="Meiryo UI" panose="020B0604030504040204" pitchFamily="50" charset="-128"/>
              </a:rPr>
              <a:t>14.3</a:t>
            </a:r>
            <a:r>
              <a:rPr lang="ja-JP" altLang="en-US" sz="1600" dirty="0">
                <a:latin typeface="Meiryo UI" panose="020B0604030504040204" pitchFamily="50" charset="-128"/>
                <a:ea typeface="Meiryo UI" panose="020B0604030504040204" pitchFamily="50" charset="-128"/>
              </a:rPr>
              <a:t>オンスの厚手で耐久性に優れたキャンバス素材がお買い物などの普段使いに非常に便利なトートバッグです。</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色のカラー展開も魅力的。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109772-A10B-6E7F-81D6-4A4B60F306C7}"/>
              </a:ext>
            </a:extLst>
          </p:cNvPr>
          <p:cNvPicPr>
            <a:picLocks noChangeAspect="1"/>
          </p:cNvPicPr>
          <p:nvPr/>
        </p:nvPicPr>
        <p:blipFill>
          <a:blip r:embed="rId5"/>
          <a:stretch>
            <a:fillRect/>
          </a:stretch>
        </p:blipFill>
        <p:spPr>
          <a:xfrm>
            <a:off x="694822" y="1357958"/>
            <a:ext cx="3693908" cy="369390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お箸・スプーン・フォークの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29874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7C30B0AD-B432-1D92-A07E-5B62719BBDE1}"/>
              </a:ext>
            </a:extLst>
          </p:cNvPr>
          <p:cNvPicPr>
            <a:picLocks noChangeAspect="1"/>
          </p:cNvPicPr>
          <p:nvPr/>
        </p:nvPicPr>
        <p:blipFill>
          <a:blip r:embed="rId5"/>
          <a:stretch>
            <a:fillRect/>
          </a:stretch>
        </p:blipFill>
        <p:spPr>
          <a:xfrm>
            <a:off x="680266" y="1371648"/>
            <a:ext cx="3590619" cy="3590619"/>
          </a:xfrm>
          <a:prstGeom prst="rect">
            <a:avLst/>
          </a:prstGeom>
        </p:spPr>
      </p:pic>
    </p:spTree>
    <p:extLst>
      <p:ext uri="{BB962C8B-B14F-4D97-AF65-F5344CB8AC3E}">
        <p14:creationId xmlns:p14="http://schemas.microsoft.com/office/powerpoint/2010/main" val="132706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10780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202940/202940-01.jpg">
            <a:extLst>
              <a:ext uri="{FF2B5EF4-FFF2-40B4-BE49-F238E27FC236}">
                <a16:creationId xmlns:a16="http://schemas.microsoft.com/office/drawing/2014/main" id="{924B72DA-335F-D443-B82F-4C7970724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53" y="1307894"/>
            <a:ext cx="3587569" cy="35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0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サイズ・巾着タイプ・ブラック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/W140×D20×H200mm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/W110×D35×H155mm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■タブレットアクセサリなどの小物収納に最適　■巾着タイプ</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アダプタ、ケーブルなどの小物・電子辞書収納に便利な</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サイズ＆巾着タイプのマルチクッションケース。ソフトな手触りのウレタンクッションが機器を優しく保護します。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031ED10-F4BF-FD73-6D8F-8E04F442B1D2}"/>
              </a:ext>
            </a:extLst>
          </p:cNvPr>
          <p:cNvPicPr>
            <a:picLocks noChangeAspect="1"/>
          </p:cNvPicPr>
          <p:nvPr/>
        </p:nvPicPr>
        <p:blipFill>
          <a:blip r:embed="rId5"/>
          <a:stretch>
            <a:fillRect/>
          </a:stretch>
        </p:blipFill>
        <p:spPr>
          <a:xfrm>
            <a:off x="747767" y="1303605"/>
            <a:ext cx="3733800" cy="3733800"/>
          </a:xfrm>
          <a:prstGeom prst="rect">
            <a:avLst/>
          </a:prstGeom>
        </p:spPr>
      </p:pic>
    </p:spTree>
    <p:extLst>
      <p:ext uri="{BB962C8B-B14F-4D97-AF65-F5344CB8AC3E}">
        <p14:creationId xmlns:p14="http://schemas.microsoft.com/office/powerpoint/2010/main" val="175266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サイズ・ブラック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/W185×D20×H140mm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/W155×D35×H110mm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機能：■ソフトな手触り＆クッション性抜群で大切な機器をキズかた守る　■バッグの中の整理に最適　■タブレットアクセサリなどの小物収納に最適</a:t>
            </a:r>
          </a:p>
          <a:p>
            <a:r>
              <a:rPr lang="ja-JP" altLang="en-US" sz="900" dirty="0">
                <a:latin typeface="Meiryo UI" panose="020B0604030504040204" pitchFamily="34" charset="-128"/>
                <a:ea typeface="Meiryo UI" panose="020B0604030504040204" pitchFamily="34" charset="-128"/>
              </a:rPr>
              <a:t>備考：対応機種：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電源アダプタ、メモリーカードなどのタブレットアクセサリ、小物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電子辞書</a:t>
            </a:r>
            <a:r>
              <a:rPr lang="en-US" altLang="ja-JP" sz="900" dirty="0">
                <a:latin typeface="Meiryo UI" panose="020B0604030504040204" pitchFamily="34" charset="-128"/>
                <a:ea typeface="Meiryo UI" panose="020B0604030504040204" pitchFamily="34" charset="-128"/>
              </a:rPr>
              <a:t>》■SHARP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PW-SJ4/H4/B4/A4</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ソフトな手触りのウレタンクッションが、大切な機器を優しく保護する</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サイズのマルチクッションケース。モバイルバッテリーや</a:t>
            </a:r>
            <a:r>
              <a:rPr lang="en-US" altLang="ja-JP" sz="1600" dirty="0">
                <a:latin typeface="Meiryo UI" panose="020B0604030504040204" pitchFamily="34" charset="-128"/>
                <a:ea typeface="Meiryo UI" panose="020B0604030504040204" pitchFamily="34" charset="-128"/>
              </a:rPr>
              <a:t>AC</a:t>
            </a:r>
            <a:r>
              <a:rPr lang="ja-JP" altLang="en-US" sz="1600" dirty="0">
                <a:latin typeface="Meiryo UI" panose="020B0604030504040204" pitchFamily="34" charset="-128"/>
                <a:ea typeface="Meiryo UI" panose="020B0604030504040204" pitchFamily="34" charset="-128"/>
              </a:rPr>
              <a:t>アダプタ、ケーブルなどの小物や電子辞書の収納に最適です。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97D830-6DAF-3374-5A39-F5C18D6BF51C}"/>
              </a:ext>
            </a:extLst>
          </p:cNvPr>
          <p:cNvPicPr>
            <a:picLocks noChangeAspect="1"/>
          </p:cNvPicPr>
          <p:nvPr/>
        </p:nvPicPr>
        <p:blipFill>
          <a:blip r:embed="rId5"/>
          <a:stretch>
            <a:fillRect/>
          </a:stretch>
        </p:blipFill>
        <p:spPr>
          <a:xfrm>
            <a:off x="706682" y="1352486"/>
            <a:ext cx="3698437" cy="3698437"/>
          </a:xfrm>
          <a:prstGeom prst="rect">
            <a:avLst/>
          </a:prstGeom>
        </p:spPr>
      </p:pic>
    </p:spTree>
    <p:extLst>
      <p:ext uri="{BB962C8B-B14F-4D97-AF65-F5344CB8AC3E}">
        <p14:creationId xmlns:p14="http://schemas.microsoft.com/office/powerpoint/2010/main" val="166491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308936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292560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221839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7919787-F2C6-366C-B2C6-0D951F9FDB35}"/>
              </a:ext>
            </a:extLst>
          </p:cNvPr>
          <p:cNvPicPr>
            <a:picLocks noChangeAspect="1"/>
          </p:cNvPicPr>
          <p:nvPr/>
        </p:nvPicPr>
        <p:blipFill>
          <a:blip r:embed="rId5"/>
          <a:stretch>
            <a:fillRect/>
          </a:stretch>
        </p:blipFill>
        <p:spPr>
          <a:xfrm>
            <a:off x="702649" y="1344584"/>
            <a:ext cx="3651841" cy="3651841"/>
          </a:xfrm>
          <a:prstGeom prst="rect">
            <a:avLst/>
          </a:prstGeom>
        </p:spPr>
      </p:pic>
    </p:spTree>
    <p:extLst>
      <p:ext uri="{BB962C8B-B14F-4D97-AF65-F5344CB8AC3E}">
        <p14:creationId xmlns:p14="http://schemas.microsoft.com/office/powerpoint/2010/main" val="24201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380ml</a:t>
            </a:r>
            <a:r>
              <a:rPr lang="ja-JP" altLang="en-US" sz="1600" dirty="0">
                <a:latin typeface="Meiryo UI" panose="020B0604030504040204" pitchFamily="50" charset="-128"/>
                <a:ea typeface="Meiryo UI" panose="020B0604030504040204" pitchFamily="50" charset="-128"/>
              </a:rPr>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C1723F4-BAE4-1791-1791-C5AA049BAC6B}"/>
              </a:ext>
            </a:extLst>
          </p:cNvPr>
          <p:cNvPicPr>
            <a:picLocks noChangeAspect="1"/>
          </p:cNvPicPr>
          <p:nvPr/>
        </p:nvPicPr>
        <p:blipFill>
          <a:blip r:embed="rId5"/>
          <a:stretch>
            <a:fillRect/>
          </a:stretch>
        </p:blipFill>
        <p:spPr>
          <a:xfrm>
            <a:off x="658921" y="1371901"/>
            <a:ext cx="3621423" cy="3621423"/>
          </a:xfrm>
          <a:prstGeom prst="rect">
            <a:avLst/>
          </a:prstGeom>
        </p:spPr>
      </p:pic>
    </p:spTree>
    <p:extLst>
      <p:ext uri="{BB962C8B-B14F-4D97-AF65-F5344CB8AC3E}">
        <p14:creationId xmlns:p14="http://schemas.microsoft.com/office/powerpoint/2010/main" val="374296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本革ペンタグホルダー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7421"/>
            <a:ext cx="4140913" cy="1341009"/>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広げた状態で</a:t>
            </a:r>
            <a:r>
              <a:rPr lang="en-US" altLang="ja-JP" sz="900" dirty="0">
                <a:latin typeface="Meiryo UI" panose="020B0604030504040204" pitchFamily="34" charset="-128"/>
                <a:ea typeface="Meiryo UI" panose="020B0604030504040204" pitchFamily="34" charset="-128"/>
              </a:rPr>
              <a:t>)W30×H305×D10mm(</a:t>
            </a:r>
            <a:r>
              <a:rPr lang="ja-JP" altLang="en-US" sz="900">
                <a:latin typeface="Meiryo UI" panose="020B0604030504040204" pitchFamily="34" charset="-128"/>
                <a:ea typeface="Meiryo UI" panose="020B0604030504040204" pitchFamily="34" charset="-128"/>
              </a:rPr>
              <a:t>畳んだ状態</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W30×H160×D20mm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受注生産品となりますので、発送までにお時間をいただいております。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4964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3423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タグのように取り付けられる仕様がとってもオシャレな本革素材の赤色ペンホルダーです。名入れプリントも可能ですので、オリジナルグッズやノベルティアイテムとしても是非！</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4346/244346-01.jpg">
            <a:extLst>
              <a:ext uri="{FF2B5EF4-FFF2-40B4-BE49-F238E27FC236}">
                <a16:creationId xmlns:a16="http://schemas.microsoft.com/office/drawing/2014/main" id="{4301063E-BC35-FD4D-9684-35A7A6B68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413" y="1496155"/>
            <a:ext cx="3076601" cy="30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0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ライトウォッシュキャンバスマルチトート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430×320×180(mm)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台形型のボディが見た目にもオシャレなトートバッグです。生地には</a:t>
            </a:r>
            <a:r>
              <a:rPr lang="en-US" altLang="ja-JP" sz="1600" dirty="0">
                <a:latin typeface="Meiryo UI" panose="020B0604030504040204" pitchFamily="50" charset="-128"/>
                <a:ea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rPr>
              <a:t>オンスのライトキャンバスを使用しているため耐久性に優れており、両サイドに施されたポケットも非常に便利です。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680F334-7E68-FBDA-D23E-53DFF3DC67B8}"/>
              </a:ext>
            </a:extLst>
          </p:cNvPr>
          <p:cNvPicPr>
            <a:picLocks noChangeAspect="1"/>
          </p:cNvPicPr>
          <p:nvPr/>
        </p:nvPicPr>
        <p:blipFill>
          <a:blip r:embed="rId5"/>
          <a:stretch>
            <a:fillRect/>
          </a:stretch>
        </p:blipFill>
        <p:spPr>
          <a:xfrm>
            <a:off x="650665" y="1379805"/>
            <a:ext cx="3581400" cy="3581400"/>
          </a:xfrm>
          <a:prstGeom prst="rect">
            <a:avLst/>
          </a:prstGeom>
        </p:spPr>
      </p:pic>
    </p:spTree>
    <p:extLst>
      <p:ext uri="{BB962C8B-B14F-4D97-AF65-F5344CB8AC3E}">
        <p14:creationId xmlns:p14="http://schemas.microsoft.com/office/powerpoint/2010/main" val="370612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インチタブレット対応・ブラック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/W240×D20×H160mm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/W200×D30×H140mm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インチタブレットなどの収納に最適</a:t>
            </a:r>
          </a:p>
          <a:p>
            <a:r>
              <a:rPr lang="ja-JP" altLang="en-US" sz="900" dirty="0">
                <a:latin typeface="Meiryo UI" panose="020B0604030504040204" pitchFamily="34" charset="-128"/>
                <a:ea typeface="Meiryo UI" panose="020B0604030504040204" pitchFamily="34" charset="-128"/>
              </a:rPr>
              <a:t>備考：対応機種：７インチまでのタブレットなど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７インチタブレットなどの収納や、バッグの中の整理など様々な用途で使えるファスナータイプのマルチクッションケース。ソフトな手触りのウレタンクッションが機器を優しく守ります。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EDEA3A47-FE0B-1632-502B-0B58F329A53B}"/>
              </a:ext>
            </a:extLst>
          </p:cNvPr>
          <p:cNvPicPr>
            <a:picLocks noChangeAspect="1"/>
          </p:cNvPicPr>
          <p:nvPr/>
        </p:nvPicPr>
        <p:blipFill>
          <a:blip r:embed="rId5"/>
          <a:stretch>
            <a:fillRect/>
          </a:stretch>
        </p:blipFill>
        <p:spPr>
          <a:xfrm>
            <a:off x="696051" y="1311277"/>
            <a:ext cx="3687290" cy="3687290"/>
          </a:xfrm>
          <a:prstGeom prst="rect">
            <a:avLst/>
          </a:prstGeom>
        </p:spPr>
      </p:pic>
    </p:spTree>
    <p:extLst>
      <p:ext uri="{BB962C8B-B14F-4D97-AF65-F5344CB8AC3E}">
        <p14:creationId xmlns:p14="http://schemas.microsoft.com/office/powerpoint/2010/main" val="136151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8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297910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ネックストラップ付きで首から下げて使用することも可能なハンディファン。またデスク上に置いてスタンドファンとしても利用できてとっても便利！全</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図 1029">
            <a:extLst>
              <a:ext uri="{FF2B5EF4-FFF2-40B4-BE49-F238E27FC236}">
                <a16:creationId xmlns:a16="http://schemas.microsoft.com/office/drawing/2014/main" id="{66091D48-22BF-63B0-BA7D-6D2865D2A3A6}"/>
              </a:ext>
            </a:extLst>
          </p:cNvPr>
          <p:cNvPicPr>
            <a:picLocks noChangeAspect="1"/>
          </p:cNvPicPr>
          <p:nvPr/>
        </p:nvPicPr>
        <p:blipFill>
          <a:blip r:embed="rId5"/>
          <a:stretch>
            <a:fillRect/>
          </a:stretch>
        </p:blipFill>
        <p:spPr>
          <a:xfrm>
            <a:off x="674529" y="1395975"/>
            <a:ext cx="3602759" cy="3602759"/>
          </a:xfrm>
          <a:prstGeom prst="rect">
            <a:avLst/>
          </a:prstGeom>
        </p:spPr>
      </p:pic>
    </p:spTree>
    <p:extLst>
      <p:ext uri="{BB962C8B-B14F-4D97-AF65-F5344CB8AC3E}">
        <p14:creationId xmlns:p14="http://schemas.microsoft.com/office/powerpoint/2010/main" val="336062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クリップファイル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素材：再生発泡</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W238×H336×D10mm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ビジネスシーンに最も利用しやすい</a:t>
            </a:r>
            <a:r>
              <a:rPr lang="en-US" altLang="ja-JP" sz="1600" dirty="0"/>
              <a:t>A4</a:t>
            </a:r>
            <a:r>
              <a:rPr lang="ja-JP" altLang="en-US" sz="1600" dirty="0"/>
              <a:t>サイズと、内ポケット付きのクリップファイルです。ネイビー、ホワイト、レッド、黒の</a:t>
            </a:r>
            <a:r>
              <a:rPr lang="en-US" altLang="ja-JP" sz="1600" dirty="0"/>
              <a:t>4</a:t>
            </a:r>
            <a:r>
              <a:rPr lang="ja-JP" altLang="en-US" sz="1600" dirty="0"/>
              <a:t>色バリエーションの中から自由にお選びください。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0BF2CA-4A43-AA24-C264-7882A423744D}"/>
              </a:ext>
            </a:extLst>
          </p:cNvPr>
          <p:cNvPicPr>
            <a:picLocks noChangeAspect="1"/>
          </p:cNvPicPr>
          <p:nvPr/>
        </p:nvPicPr>
        <p:blipFill>
          <a:blip r:embed="rId5"/>
          <a:stretch>
            <a:fillRect/>
          </a:stretch>
        </p:blipFill>
        <p:spPr>
          <a:xfrm>
            <a:off x="747767" y="1353819"/>
            <a:ext cx="3711543" cy="3711543"/>
          </a:xfrm>
          <a:prstGeom prst="rect">
            <a:avLst/>
          </a:prstGeom>
        </p:spPr>
      </p:pic>
    </p:spTree>
    <p:extLst>
      <p:ext uri="{BB962C8B-B14F-4D97-AF65-F5344CB8AC3E}">
        <p14:creationId xmlns:p14="http://schemas.microsoft.com/office/powerpoint/2010/main" val="245232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フラッシュメモリー</a:t>
            </a:r>
            <a:r>
              <a:rPr lang="en-US" altLang="ja-JP" sz="2000" dirty="0">
                <a:solidFill>
                  <a:schemeClr val="bg1"/>
                </a:solidFill>
                <a:latin typeface="Meiryo UI" panose="020B0604030504040204" pitchFamily="34" charset="-128"/>
                <a:ea typeface="Meiryo UI" panose="020B0604030504040204" pitchFamily="34" charset="-128"/>
              </a:rPr>
              <a:t>USB2.0 16GB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:20×60×8mm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化粧箱入（</a:t>
            </a:r>
            <a:r>
              <a:rPr lang="en-US" altLang="ja-JP" sz="900" dirty="0">
                <a:latin typeface="Meiryo UI" panose="020B0604030504040204" pitchFamily="34" charset="-128"/>
                <a:ea typeface="Meiryo UI" panose="020B0604030504040204" pitchFamily="34" charset="-128"/>
              </a:rPr>
              <a:t>26×80×11mm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すっきりとした非常にシンプルな白色のフラッシュメモリーです。名入れするどんなオリジナルデザインも映えるため、ノベルティ用にも物販用にも記念用にもおすすめのアイテムです。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3DE2DD1-8BAD-DB9B-F1B7-7D0ECB4E88B9}"/>
              </a:ext>
            </a:extLst>
          </p:cNvPr>
          <p:cNvPicPr>
            <a:picLocks noChangeAspect="1"/>
          </p:cNvPicPr>
          <p:nvPr/>
        </p:nvPicPr>
        <p:blipFill>
          <a:blip r:embed="rId5"/>
          <a:stretch>
            <a:fillRect/>
          </a:stretch>
        </p:blipFill>
        <p:spPr>
          <a:xfrm>
            <a:off x="652515" y="1371901"/>
            <a:ext cx="3676204" cy="3676204"/>
          </a:xfrm>
          <a:prstGeom prst="rect">
            <a:avLst/>
          </a:prstGeom>
        </p:spPr>
      </p:pic>
    </p:spTree>
    <p:extLst>
      <p:ext uri="{BB962C8B-B14F-4D97-AF65-F5344CB8AC3E}">
        <p14:creationId xmlns:p14="http://schemas.microsoft.com/office/powerpoint/2010/main" val="123332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54518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14927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レザースタイルマルチケース</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148×180×37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L</a:t>
            </a:r>
            <a:r>
              <a:rPr lang="ja-JP" altLang="en-US" sz="1600" dirty="0">
                <a:latin typeface="Meiryo UI" panose="020B0604030504040204" pitchFamily="50" charset="-128"/>
                <a:ea typeface="Meiryo UI" panose="020B0604030504040204" pitchFamily="50" charset="-128"/>
              </a:rPr>
              <a:t>サイズの、大きく開いて使えるためとっても便利なマルチケースです。レザー風の合皮素材のため見た目もおしゃれ。ホワイト、ブラック、ブラウンの三色展開から選択可能です。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99034E1-FA01-D444-2B4F-781DCEE1BEF4}"/>
              </a:ext>
            </a:extLst>
          </p:cNvPr>
          <p:cNvPicPr>
            <a:picLocks noChangeAspect="1"/>
          </p:cNvPicPr>
          <p:nvPr/>
        </p:nvPicPr>
        <p:blipFill>
          <a:blip r:embed="rId5"/>
          <a:stretch>
            <a:fillRect/>
          </a:stretch>
        </p:blipFill>
        <p:spPr>
          <a:xfrm>
            <a:off x="706387" y="1435415"/>
            <a:ext cx="3566787" cy="3566787"/>
          </a:xfrm>
          <a:prstGeom prst="rect">
            <a:avLst/>
          </a:prstGeom>
        </p:spPr>
      </p:pic>
    </p:spTree>
    <p:extLst>
      <p:ext uri="{BB962C8B-B14F-4D97-AF65-F5344CB8AC3E}">
        <p14:creationId xmlns:p14="http://schemas.microsoft.com/office/powerpoint/2010/main" val="379210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1B04256-54E0-3920-115D-08F6516B4F5C}"/>
              </a:ext>
            </a:extLst>
          </p:cNvPr>
          <p:cNvPicPr>
            <a:picLocks noChangeAspect="1"/>
          </p:cNvPicPr>
          <p:nvPr/>
        </p:nvPicPr>
        <p:blipFill>
          <a:blip r:embed="rId5"/>
          <a:stretch>
            <a:fillRect/>
          </a:stretch>
        </p:blipFill>
        <p:spPr>
          <a:xfrm>
            <a:off x="669076" y="1369968"/>
            <a:ext cx="3654589" cy="3654589"/>
          </a:xfrm>
          <a:prstGeom prst="rect">
            <a:avLst/>
          </a:prstGeom>
        </p:spPr>
      </p:pic>
    </p:spTree>
    <p:extLst>
      <p:ext uri="{BB962C8B-B14F-4D97-AF65-F5344CB8AC3E}">
        <p14:creationId xmlns:p14="http://schemas.microsoft.com/office/powerpoint/2010/main" val="244583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テントクロスタブレット</a:t>
            </a:r>
            <a:r>
              <a:rPr lang="en-US" altLang="ja-JP" sz="2000" dirty="0">
                <a:solidFill>
                  <a:schemeClr val="bg1"/>
                </a:solidFill>
                <a:latin typeface="Meiryo UI" panose="020B0604030504040204" pitchFamily="34" charset="-128"/>
                <a:ea typeface="Meiryo UI" panose="020B0604030504040204" pitchFamily="34" charset="-128"/>
              </a:rPr>
              <a:t>PC</a:t>
            </a:r>
            <a:r>
              <a:rPr lang="ja-JP" altLang="en-US" sz="2000" dirty="0">
                <a:solidFill>
                  <a:schemeClr val="bg1"/>
                </a:solidFill>
                <a:latin typeface="Meiryo UI" panose="020B0604030504040204" pitchFamily="34" charset="-128"/>
                <a:ea typeface="Meiryo UI" panose="020B0604030504040204" pitchFamily="34" charset="-128"/>
              </a:rPr>
              <a:t>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個以上元払いサービス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撥水性のある外生地とクッション性のある内生地で中に入れたタブレットやノートＰＣをしっかり守ってくれる便利なケースです。テントクロスの生地自体も厚手で耐久性抜群です。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05E4769-1D5A-DA03-A69E-F53C7C8A33BF}"/>
              </a:ext>
            </a:extLst>
          </p:cNvPr>
          <p:cNvPicPr>
            <a:picLocks noChangeAspect="1"/>
          </p:cNvPicPr>
          <p:nvPr/>
        </p:nvPicPr>
        <p:blipFill>
          <a:blip r:embed="rId5"/>
          <a:stretch>
            <a:fillRect/>
          </a:stretch>
        </p:blipFill>
        <p:spPr>
          <a:xfrm>
            <a:off x="736283" y="1371901"/>
            <a:ext cx="3642418" cy="3642418"/>
          </a:xfrm>
          <a:prstGeom prst="rect">
            <a:avLst/>
          </a:prstGeom>
        </p:spPr>
      </p:pic>
    </p:spTree>
    <p:extLst>
      <p:ext uri="{BB962C8B-B14F-4D97-AF65-F5344CB8AC3E}">
        <p14:creationId xmlns:p14="http://schemas.microsoft.com/office/powerpoint/2010/main" val="1939594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ブロックメモ（メモ部フルカラー　側面１色）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印刷：メモ部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　側面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シルク印刷</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W80×H80㎜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素材：上質紙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包装：シュリンク包装</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自宅やオフィスで重宝するブロック型のメモ帳。</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側面にコーポレートカラーを鮮やかに表現したプリントが可能です。</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枚ずつスムーズに剥がせるのに高強度なこだわりの糊を使用しています。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3" name="オブジェクト 22">
            <a:extLst>
              <a:ext uri="{FF2B5EF4-FFF2-40B4-BE49-F238E27FC236}">
                <a16:creationId xmlns:a16="http://schemas.microsoft.com/office/drawing/2014/main" id="{F37BCE32-8990-0BB6-7F2A-1B068F8180BA}"/>
              </a:ext>
            </a:extLst>
          </p:cNvPr>
          <p:cNvGraphicFramePr>
            <a:graphicFrameLocks noChangeAspect="1"/>
          </p:cNvGraphicFramePr>
          <p:nvPr/>
        </p:nvGraphicFramePr>
        <p:xfrm>
          <a:off x="596120" y="1396917"/>
          <a:ext cx="3679055" cy="3647308"/>
        </p:xfrm>
        <a:graphic>
          <a:graphicData uri="http://schemas.openxmlformats.org/presentationml/2006/ole">
            <mc:AlternateContent xmlns:mc="http://schemas.openxmlformats.org/markup-compatibility/2006">
              <mc:Choice xmlns:v="urn:schemas-microsoft-com:vml" Requires="v">
                <p:oleObj name="Image" r:id="rId5" imgW="6438223" imgH="6383514" progId="Photoshop.Image.13">
                  <p:embed/>
                </p:oleObj>
              </mc:Choice>
              <mc:Fallback>
                <p:oleObj name="Image" r:id="rId5" imgW="6438223" imgH="6383514" progId="Photoshop.Image.13">
                  <p:embed/>
                  <p:pic>
                    <p:nvPicPr>
                      <p:cNvPr id="23" name="オブジェクト 22">
                        <a:extLst>
                          <a:ext uri="{FF2B5EF4-FFF2-40B4-BE49-F238E27FC236}">
                            <a16:creationId xmlns:a16="http://schemas.microsoft.com/office/drawing/2014/main" id="{F37BCE32-8990-0BB6-7F2A-1B068F8180BA}"/>
                          </a:ext>
                        </a:extLst>
                      </p:cNvPr>
                      <p:cNvPicPr/>
                      <p:nvPr/>
                    </p:nvPicPr>
                    <p:blipFill>
                      <a:blip r:embed="rId6"/>
                      <a:stretch>
                        <a:fillRect/>
                      </a:stretch>
                    </p:blipFill>
                    <p:spPr>
                      <a:xfrm>
                        <a:off x="596120" y="1396917"/>
                        <a:ext cx="3679055" cy="3647308"/>
                      </a:xfrm>
                      <a:prstGeom prst="rect">
                        <a:avLst/>
                      </a:prstGeom>
                    </p:spPr>
                  </p:pic>
                </p:oleObj>
              </mc:Fallback>
            </mc:AlternateContent>
          </a:graphicData>
        </a:graphic>
      </p:graphicFrame>
    </p:spTree>
    <p:extLst>
      <p:ext uri="{BB962C8B-B14F-4D97-AF65-F5344CB8AC3E}">
        <p14:creationId xmlns:p14="http://schemas.microsoft.com/office/powerpoint/2010/main" val="269060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dirty="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190B208D-296E-9249-BDA5-5DADBC9DB085}"/>
              </a:ext>
            </a:extLst>
          </p:cNvPr>
          <p:cNvPicPr>
            <a:picLocks noChangeAspect="1"/>
          </p:cNvPicPr>
          <p:nvPr/>
        </p:nvPicPr>
        <p:blipFill>
          <a:blip r:embed="rId5"/>
          <a:stretch>
            <a:fillRect/>
          </a:stretch>
        </p:blipFill>
        <p:spPr>
          <a:xfrm>
            <a:off x="643304" y="1444470"/>
            <a:ext cx="3796944" cy="3504872"/>
          </a:xfrm>
          <a:prstGeom prst="rect">
            <a:avLst/>
          </a:prstGeom>
        </p:spPr>
      </p:pic>
    </p:spTree>
    <p:extLst>
      <p:ext uri="{BB962C8B-B14F-4D97-AF65-F5344CB8AC3E}">
        <p14:creationId xmlns:p14="http://schemas.microsoft.com/office/powerpoint/2010/main" val="196442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79399"/>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37203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271430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ラージパッド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/3.5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規格対応スマートフォンでしたら、この上に置くだけで充電ができる、とても便利なワイヤレス充電器のラージバッドです。バッドの表面にオリジナル名入れが可能ですので、</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405CF00-D218-3B42-B40B-A5001444C0B6}"/>
              </a:ext>
            </a:extLst>
          </p:cNvPr>
          <p:cNvPicPr>
            <a:picLocks noChangeAspect="1"/>
          </p:cNvPicPr>
          <p:nvPr/>
        </p:nvPicPr>
        <p:blipFill>
          <a:blip r:embed="rId5"/>
          <a:stretch>
            <a:fillRect/>
          </a:stretch>
        </p:blipFill>
        <p:spPr>
          <a:xfrm>
            <a:off x="807641" y="1429877"/>
            <a:ext cx="3175000" cy="3175000"/>
          </a:xfrm>
          <a:prstGeom prst="rect">
            <a:avLst/>
          </a:prstGeom>
        </p:spPr>
      </p:pic>
    </p:spTree>
    <p:extLst>
      <p:ext uri="{BB962C8B-B14F-4D97-AF65-F5344CB8AC3E}">
        <p14:creationId xmlns:p14="http://schemas.microsoft.com/office/powerpoint/2010/main" val="96835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308733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dirty="0">
                <a:latin typeface="Meiryo UI" panose="020B0604030504040204" pitchFamily="34" charset="-128"/>
                <a:ea typeface="Meiryo UI" panose="020B0604030504040204" pitchFamily="34" charset="-128"/>
              </a:rPr>
              <a:t>Ｔ）、</a:t>
            </a:r>
            <a:r>
              <a:rPr lang="ja-JP" altLang="en-US" sz="900" dirty="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33036801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TotalTime>
  <Words>3230</Words>
  <Application>Microsoft Office PowerPoint</Application>
  <PresentationFormat>画面に合わせる (4:3)</PresentationFormat>
  <Paragraphs>482</Paragraphs>
  <Slides>32</Slides>
  <Notes>32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9" baseType="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2024-07-25T07:13:38Z</dcterms:modified>
</cp:coreProperties>
</file>