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8" r:id="rId2"/>
    <p:sldId id="257" r:id="rId3"/>
    <p:sldId id="277" r:id="rId4"/>
    <p:sldId id="265" r:id="rId5"/>
    <p:sldId id="280" r:id="rId6"/>
    <p:sldId id="285" r:id="rId7"/>
    <p:sldId id="272" r:id="rId8"/>
    <p:sldId id="268" r:id="rId9"/>
    <p:sldId id="271" r:id="rId10"/>
    <p:sldId id="275" r:id="rId11"/>
    <p:sldId id="260" r:id="rId12"/>
    <p:sldId id="286" r:id="rId13"/>
    <p:sldId id="278" r:id="rId14"/>
    <p:sldId id="276" r:id="rId15"/>
    <p:sldId id="262" r:id="rId16"/>
    <p:sldId id="266" r:id="rId17"/>
    <p:sldId id="261" r:id="rId18"/>
    <p:sldId id="279" r:id="rId19"/>
    <p:sldId id="263" r:id="rId20"/>
    <p:sldId id="284" r:id="rId21"/>
    <p:sldId id="267" r:id="rId22"/>
    <p:sldId id="256" r:id="rId23"/>
    <p:sldId id="269" r:id="rId24"/>
    <p:sldId id="274" r:id="rId25"/>
    <p:sldId id="283" r:id="rId26"/>
    <p:sldId id="273" r:id="rId27"/>
    <p:sldId id="290" r:id="rId28"/>
    <p:sldId id="287" r:id="rId29"/>
    <p:sldId id="288" r:id="rId30"/>
    <p:sldId id="289"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9" autoAdjust="0"/>
    <p:restoredTop sz="94656"/>
  </p:normalViewPr>
  <p:slideViewPr>
    <p:cSldViewPr snapToGrid="0" snapToObjects="1">
      <p:cViewPr varScale="1">
        <p:scale>
          <a:sx n="59" d="100"/>
          <a:sy n="59" d="100"/>
        </p:scale>
        <p:origin x="90" y="82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191370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en-US" altLang="ja-JP" dirty="0">
                <a:solidFill>
                  <a:schemeClr val="bg1"/>
                </a:solidFill>
                <a:latin typeface="Meiryo UI" panose="020B0604030504040204" pitchFamily="50" charset="-128"/>
                <a:ea typeface="Meiryo UI" panose="020B0604030504040204" pitchFamily="50" charset="-128"/>
              </a:rPr>
              <a:t>USB</a:t>
            </a:r>
            <a:r>
              <a:rPr lang="ja-JP" altLang="en-US" dirty="0">
                <a:solidFill>
                  <a:schemeClr val="bg1"/>
                </a:solidFill>
                <a:latin typeface="Meiryo UI" panose="020B0604030504040204" pitchFamily="50" charset="-128"/>
                <a:ea typeface="Meiryo UI" panose="020B0604030504040204" pitchFamily="50" charset="-128"/>
              </a:rPr>
              <a:t>充電式防水ワイヤレススピーカー</a:t>
            </a:r>
            <a:r>
              <a:rPr lang="en-US" altLang="ja-JP" dirty="0">
                <a:solidFill>
                  <a:schemeClr val="bg1"/>
                </a:solidFill>
                <a:latin typeface="Meiryo UI" panose="020B0604030504040204" pitchFamily="50" charset="-128"/>
                <a:ea typeface="Meiryo UI" panose="020B0604030504040204" pitchFamily="50" charset="-128"/>
              </a:rPr>
              <a:t>(</a:t>
            </a:r>
            <a:r>
              <a:rPr lang="ja-JP" altLang="en-US" dirty="0">
                <a:solidFill>
                  <a:schemeClr val="bg1"/>
                </a:solidFill>
                <a:latin typeface="Meiryo UI" panose="020B0604030504040204" pitchFamily="50" charset="-128"/>
                <a:ea typeface="Meiryo UI" panose="020B0604030504040204" pitchFamily="50" charset="-128"/>
              </a:rPr>
              <a:t>ストラップ付き</a:t>
            </a:r>
            <a:r>
              <a:rPr lang="en-US" altLang="ja-JP" dirty="0">
                <a:solidFill>
                  <a:schemeClr val="bg1"/>
                </a:solidFill>
                <a:latin typeface="Meiryo UI" panose="020B0604030504040204" pitchFamily="50" charset="-128"/>
                <a:ea typeface="Meiryo UI" panose="020B0604030504040204" pitchFamily="50" charset="-128"/>
              </a:rPr>
              <a:t>)</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ABS</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樹脂、鉄、ポリエチレン、ポリプロピレン、シリコーンゴム</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サイズ：本体</a:t>
            </a:r>
            <a:r>
              <a:rPr lang="en-US" altLang="ja-JP" sz="900" dirty="0">
                <a:latin typeface="Meiryo UI" panose="020B0604030504040204" pitchFamily="50" charset="-128"/>
                <a:ea typeface="Meiryo UI" panose="020B0604030504040204" pitchFamily="50" charset="-128"/>
              </a:rPr>
              <a:t>:85×75×37mm</a:t>
            </a:r>
            <a:r>
              <a:rPr lang="ja-JP" altLang="en-US" sz="900" dirty="0">
                <a:latin typeface="Meiryo UI" panose="020B0604030504040204" pitchFamily="50" charset="-128"/>
                <a:ea typeface="Meiryo UI" panose="020B0604030504040204" pitchFamily="50" charset="-128"/>
              </a:rPr>
              <a:t>ストラップ</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全長</a:t>
            </a:r>
            <a:r>
              <a:rPr lang="en-US" altLang="ja-JP" sz="900" dirty="0">
                <a:latin typeface="Meiryo UI" panose="020B0604030504040204" pitchFamily="50" charset="-128"/>
                <a:ea typeface="Meiryo UI" panose="020B0604030504040204" pitchFamily="50" charset="-128"/>
              </a:rPr>
              <a:t>100mm</a:t>
            </a:r>
            <a:r>
              <a:rPr lang="ja-JP" altLang="en-US" sz="900" dirty="0">
                <a:latin typeface="Meiryo UI" panose="020B0604030504040204" pitchFamily="50" charset="-128"/>
                <a:ea typeface="Meiryo UI" panose="020B0604030504040204" pitchFamily="50" charset="-128"/>
              </a:rPr>
              <a:t>箱サイズ</a:t>
            </a:r>
            <a:r>
              <a:rPr lang="en-US" altLang="ja-JP" sz="900" dirty="0">
                <a:latin typeface="Meiryo UI" panose="020B0604030504040204" pitchFamily="50" charset="-128"/>
                <a:ea typeface="Meiryo UI" panose="020B0604030504040204" pitchFamily="50" charset="-128"/>
              </a:rPr>
              <a:t>140×90×45mm</a:t>
            </a:r>
          </a:p>
          <a:p>
            <a:r>
              <a:rPr lang="ja-JP" altLang="en-US" sz="900" dirty="0">
                <a:latin typeface="Meiryo UI" panose="020B0604030504040204" pitchFamily="50" charset="-128"/>
                <a:ea typeface="Meiryo UI" panose="020B0604030504040204" pitchFamily="50" charset="-128"/>
              </a:rPr>
              <a:t>包装：化粧箱入</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備考：名入れ可能セット内容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本体、蓄電ケーブル</a:t>
            </a:r>
            <a:r>
              <a:rPr lang="en-US" altLang="ja-JP" sz="900" dirty="0">
                <a:latin typeface="Meiryo UI" panose="020B0604030504040204" pitchFamily="50" charset="-128"/>
                <a:ea typeface="Meiryo UI" panose="020B0604030504040204" pitchFamily="50" charset="-128"/>
              </a:rPr>
              <a:t>(Type-c)※</a:t>
            </a:r>
            <a:r>
              <a:rPr lang="ja-JP" altLang="en-US" sz="900" dirty="0">
                <a:latin typeface="Meiryo UI" panose="020B0604030504040204" pitchFamily="50" charset="-128"/>
                <a:ea typeface="Meiryo UI" panose="020B0604030504040204" pitchFamily="50" charset="-128"/>
              </a:rPr>
              <a:t>申込単位は</a:t>
            </a:r>
            <a:r>
              <a:rPr lang="en-US" altLang="ja-JP" sz="900" dirty="0">
                <a:latin typeface="Meiryo UI" panose="020B0604030504040204" pitchFamily="50" charset="-128"/>
                <a:ea typeface="Meiryo UI" panose="020B0604030504040204" pitchFamily="50" charset="-128"/>
              </a:rPr>
              <a:t>24</a:t>
            </a:r>
            <a:r>
              <a:rPr lang="ja-JP" altLang="en-US" sz="900" dirty="0">
                <a:latin typeface="Meiryo UI" panose="020B0604030504040204" pitchFamily="50" charset="-128"/>
                <a:ea typeface="Meiryo UI" panose="020B0604030504040204" pitchFamily="50" charset="-128"/>
              </a:rPr>
              <a:t>個単位となります。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カラー展開： 全</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色</a:t>
            </a:r>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スマホと</a:t>
            </a:r>
            <a:r>
              <a:rPr lang="en-US" altLang="ja-JP" sz="1600" b="0" i="0" dirty="0">
                <a:solidFill>
                  <a:srgbClr val="333333"/>
                </a:solidFill>
                <a:effectLst/>
                <a:highlight>
                  <a:srgbClr val="FFFFFF"/>
                </a:highlight>
                <a:latin typeface="-apple-system"/>
              </a:rPr>
              <a:t>Bluetooth</a:t>
            </a:r>
            <a:r>
              <a:rPr lang="ja-JP" altLang="en-US" sz="1600" b="0" i="0" dirty="0">
                <a:solidFill>
                  <a:srgbClr val="333333"/>
                </a:solidFill>
                <a:effectLst/>
                <a:highlight>
                  <a:srgbClr val="FFFFFF"/>
                </a:highlight>
                <a:latin typeface="-apple-system"/>
              </a:rPr>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E0214384-27E1-4F4B-29D6-F35334DBC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480" y="1475404"/>
            <a:ext cx="3486615" cy="348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6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ラバーウッドスピーカースタンド ダブルホーン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ゴムの木</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100×50×70mm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天然ゴム採取後の廃材を再利用した、電源不要な温かみのあるダブルホーンナチュラルスピーカーです。オリジナル名入れも可能ですので、アウトドアイベント等の販促用にも人気です。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E83ECB7-24D2-E007-628A-3F97910B4C1A}"/>
              </a:ext>
            </a:extLst>
          </p:cNvPr>
          <p:cNvPicPr>
            <a:picLocks noChangeAspect="1"/>
          </p:cNvPicPr>
          <p:nvPr/>
        </p:nvPicPr>
        <p:blipFill>
          <a:blip r:embed="rId5"/>
          <a:stretch>
            <a:fillRect/>
          </a:stretch>
        </p:blipFill>
        <p:spPr>
          <a:xfrm>
            <a:off x="709624" y="1381528"/>
            <a:ext cx="3605893" cy="3605893"/>
          </a:xfrm>
          <a:prstGeom prst="rect">
            <a:avLst/>
          </a:prstGeom>
        </p:spPr>
      </p:pic>
    </p:spTree>
    <p:extLst>
      <p:ext uri="{BB962C8B-B14F-4D97-AF65-F5344CB8AC3E}">
        <p14:creationId xmlns:p14="http://schemas.microsoft.com/office/powerpoint/2010/main" val="216596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52A5F2-C229-2E46-A504-0E1988C8D8CA}"/>
              </a:ext>
            </a:extLst>
          </p:cNvPr>
          <p:cNvPicPr>
            <a:picLocks noChangeAspect="1"/>
          </p:cNvPicPr>
          <p:nvPr/>
        </p:nvPicPr>
        <p:blipFill>
          <a:blip r:embed="rId5"/>
          <a:stretch>
            <a:fillRect/>
          </a:stretch>
        </p:blipFill>
        <p:spPr>
          <a:xfrm>
            <a:off x="357384" y="2146814"/>
            <a:ext cx="4072410" cy="2538972"/>
          </a:xfrm>
          <a:prstGeom prst="rect">
            <a:avLst/>
          </a:prstGeom>
        </p:spPr>
      </p:pic>
    </p:spTree>
    <p:extLst>
      <p:ext uri="{BB962C8B-B14F-4D97-AF65-F5344CB8AC3E}">
        <p14:creationId xmlns:p14="http://schemas.microsoft.com/office/powerpoint/2010/main" val="102813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バケッグ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コーティング</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305×Φ235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キャンプや災害の被災時などにバケツ代わりとして便利に活用できる約</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リットルの水を入れられるバケッグです。カラーバリエーションはホワイトとオレンジの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8583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胴部</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ステンレス鋼、ナイロン蓋</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ポリプロピレンパッキン</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シリコーンゴム</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a:t>
            </a:r>
            <a:r>
              <a:rPr lang="el-GR" altLang="ja-JP" sz="900" dirty="0">
                <a:latin typeface="Meiryo UI" panose="020B0604030504040204" pitchFamily="50" charset="-128"/>
                <a:ea typeface="Meiryo UI" panose="020B0604030504040204" pitchFamily="50" charset="-128"/>
              </a:rPr>
              <a:t>φ88×145</a:t>
            </a:r>
            <a:r>
              <a:rPr lang="en-US" altLang="ja-JP" sz="900" dirty="0">
                <a:latin typeface="Meiryo UI" panose="020B0604030504040204" pitchFamily="50" charset="-128"/>
                <a:ea typeface="Meiryo UI" panose="020B0604030504040204" pitchFamily="50" charset="-128"/>
              </a:rPr>
              <a:t>mm</a:t>
            </a:r>
            <a:r>
              <a:rPr lang="ja-JP" altLang="en-US" sz="900" dirty="0">
                <a:latin typeface="Meiryo UI" panose="020B0604030504040204" pitchFamily="50" charset="-128"/>
                <a:ea typeface="Meiryo UI" panose="020B0604030504040204" pitchFamily="50" charset="-128"/>
              </a:rPr>
              <a:t>箱サイズ</a:t>
            </a:r>
            <a:r>
              <a:rPr lang="en-US" altLang="ja-JP" sz="900" dirty="0">
                <a:latin typeface="Meiryo UI" panose="020B0604030504040204" pitchFamily="50" charset="-128"/>
                <a:ea typeface="Meiryo UI" panose="020B0604030504040204" pitchFamily="50" charset="-128"/>
              </a:rPr>
              <a:t>150×92×90mm</a:t>
            </a:r>
          </a:p>
          <a:p>
            <a:r>
              <a:rPr lang="ja-JP" altLang="en-US" sz="900" dirty="0">
                <a:latin typeface="Meiryo UI" panose="020B0604030504040204" pitchFamily="50" charset="-128"/>
                <a:ea typeface="Meiryo UI" panose="020B0604030504040204" pitchFamily="50" charset="-128"/>
              </a:rPr>
              <a:t>包装：化粧箱入</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備考： 名入れ可能容量</a:t>
            </a:r>
            <a:r>
              <a:rPr lang="en-US" altLang="ja-JP" sz="900" dirty="0">
                <a:latin typeface="Meiryo UI" panose="020B0604030504040204" pitchFamily="50" charset="-128"/>
                <a:ea typeface="Meiryo UI" panose="020B0604030504040204" pitchFamily="50" charset="-128"/>
              </a:rPr>
              <a:t>:380ml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真空二重ステンレスに加え、フタ付きのため、非常に保冷・保温性に優れた</a:t>
            </a:r>
            <a:r>
              <a:rPr lang="en-US" altLang="ja-JP" sz="1600" b="0" i="0" dirty="0">
                <a:solidFill>
                  <a:srgbClr val="333333"/>
                </a:solidFill>
                <a:effectLst/>
                <a:highlight>
                  <a:srgbClr val="FFFFFF"/>
                </a:highlight>
                <a:latin typeface="-apple-system"/>
              </a:rPr>
              <a:t>380ml</a:t>
            </a:r>
            <a:r>
              <a:rPr lang="ja-JP" altLang="en-US" sz="1600" b="0" i="0" dirty="0">
                <a:solidFill>
                  <a:srgbClr val="333333"/>
                </a:solidFill>
                <a:effectLst/>
                <a:highlight>
                  <a:srgbClr val="FFFFFF"/>
                </a:highlight>
                <a:latin typeface="-apple-system"/>
              </a:rPr>
              <a:t>サイズのタンブラーです。ストラップ付きのため持ち歩きにも非常に便利でポップな見た目も可愛い商品です。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839D56F5-DCA5-37DB-0FED-028C09013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827" y="1536051"/>
            <a:ext cx="3176549" cy="317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0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カラー展開：ライトグリーン、ライトブルー、ライトブラウン</a:t>
            </a:r>
          </a:p>
          <a:p>
            <a:r>
              <a:rPr lang="ja-JP" altLang="en-US" sz="1000" dirty="0">
                <a:latin typeface="Meiryo UI" panose="020B0604030504040204" pitchFamily="34" charset="-128"/>
                <a:ea typeface="Meiryo UI" panose="020B0604030504040204" pitchFamily="34" charset="-128"/>
              </a:rPr>
              <a:t>素材：ステンレス鋼、ポリプロピレン、シリコーンゴム</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φ90×136mm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145×95×95mm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備考：名入れ可能容量</a:t>
            </a:r>
            <a:r>
              <a:rPr lang="en-US" altLang="ja-JP" sz="10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高級感あるステンレス蓋と淡いくすみカラーの本体がおしゃれなフードポット。真空二重構造により保冷温効果が高く、中身の美味しさも長時間保持します。オリジナルの物販品製作にオススメです。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B55FFE4-6232-080C-E9E5-09D8A3A44726}"/>
              </a:ext>
            </a:extLst>
          </p:cNvPr>
          <p:cNvPicPr>
            <a:picLocks noChangeAspect="1"/>
          </p:cNvPicPr>
          <p:nvPr/>
        </p:nvPicPr>
        <p:blipFill>
          <a:blip r:embed="rId5"/>
          <a:stretch>
            <a:fillRect/>
          </a:stretch>
        </p:blipFill>
        <p:spPr>
          <a:xfrm>
            <a:off x="816934" y="1422052"/>
            <a:ext cx="3635086" cy="3635086"/>
          </a:xfrm>
          <a:prstGeom prst="rect">
            <a:avLst/>
          </a:prstGeom>
        </p:spPr>
      </p:pic>
    </p:spTree>
    <p:extLst>
      <p:ext uri="{BB962C8B-B14F-4D97-AF65-F5344CB8AC3E}">
        <p14:creationId xmlns:p14="http://schemas.microsoft.com/office/powerpoint/2010/main" val="395246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41102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φ69×183</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φ69×96</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ハンドルを引き上げると自動で点灯してくれる、見た目も雰囲気あるランタンです。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面</a:t>
            </a:r>
            <a:r>
              <a:rPr lang="en" altLang="ja-JP" sz="1600" dirty="0">
                <a:latin typeface="Meiryo UI" panose="020B0604030504040204" pitchFamily="34" charset="-128"/>
                <a:ea typeface="Meiryo UI" panose="020B0604030504040204" pitchFamily="34" charset="-128"/>
              </a:rPr>
              <a:t>COB</a:t>
            </a:r>
            <a:r>
              <a:rPr lang="ja-JP" altLang="en-US" sz="1600">
                <a:latin typeface="Meiryo UI" panose="020B0604030504040204" pitchFamily="34" charset="-128"/>
                <a:ea typeface="Meiryo UI" panose="020B0604030504040204" pitchFamily="34" charset="-128"/>
              </a:rPr>
              <a:t>で周囲をしっかり照らしてくれます。カラーはブラックとホワイトの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色展開。名入れも承ります。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08A3DEB-9A44-0441-80BC-DF687141D6BC}"/>
              </a:ext>
            </a:extLst>
          </p:cNvPr>
          <p:cNvPicPr>
            <a:picLocks noChangeAspect="1"/>
          </p:cNvPicPr>
          <p:nvPr/>
        </p:nvPicPr>
        <p:blipFill>
          <a:blip r:embed="rId5"/>
          <a:stretch>
            <a:fillRect/>
          </a:stretch>
        </p:blipFill>
        <p:spPr>
          <a:xfrm>
            <a:off x="759971" y="1428493"/>
            <a:ext cx="3645148" cy="3555268"/>
          </a:xfrm>
          <a:prstGeom prst="rect">
            <a:avLst/>
          </a:prstGeom>
        </p:spPr>
      </p:pic>
    </p:spTree>
    <p:extLst>
      <p:ext uri="{BB962C8B-B14F-4D97-AF65-F5344CB8AC3E}">
        <p14:creationId xmlns:p14="http://schemas.microsoft.com/office/powerpoint/2010/main" val="1918828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292424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ハイエンド保冷温ビッグバッグ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/EVA</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、ハンドル</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325×300×245mm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アウトドアシーンはもちろん、夏場のお買い物などにも非常に便利な保冷温効果に優れたビッグバッグです。</a:t>
            </a:r>
            <a:r>
              <a:rPr lang="en-US" altLang="ja-JP" sz="1600" dirty="0"/>
              <a:t>2</a:t>
            </a:r>
            <a:r>
              <a:rPr lang="ja-JP" altLang="en-US" sz="1600" dirty="0"/>
              <a:t>リットルのペットボトルが</a:t>
            </a:r>
            <a:r>
              <a:rPr lang="en-US" altLang="ja-JP" sz="1600" dirty="0"/>
              <a:t>6</a:t>
            </a:r>
            <a:r>
              <a:rPr lang="ja-JP" altLang="en-US" sz="1600" dirty="0"/>
              <a:t>本入るサイズ感で使い勝手抜群です。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C4635CB-24A5-6084-F9E0-217836B15C20}"/>
              </a:ext>
            </a:extLst>
          </p:cNvPr>
          <p:cNvPicPr>
            <a:picLocks noChangeAspect="1"/>
          </p:cNvPicPr>
          <p:nvPr/>
        </p:nvPicPr>
        <p:blipFill>
          <a:blip r:embed="rId5"/>
          <a:stretch>
            <a:fillRect/>
          </a:stretch>
        </p:blipFill>
        <p:spPr>
          <a:xfrm>
            <a:off x="728317" y="1421173"/>
            <a:ext cx="3604959" cy="3604959"/>
          </a:xfrm>
          <a:prstGeom prst="rect">
            <a:avLst/>
          </a:prstGeom>
        </p:spPr>
      </p:pic>
    </p:spTree>
    <p:extLst>
      <p:ext uri="{BB962C8B-B14F-4D97-AF65-F5344CB8AC3E}">
        <p14:creationId xmlns:p14="http://schemas.microsoft.com/office/powerpoint/2010/main" val="112758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238540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保冷温フードジャー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φ86×122mm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キャンプ等のレジャー用はもちろん、毎日のお弁当用などにも非常に便利に活用できる保冷温効果の高いフードジャーです。シリコンパッキンは外して洗えるため清潔に保てます。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F0A91BA-DBCE-FEED-8F6B-E3CB457AAE98}"/>
              </a:ext>
            </a:extLst>
          </p:cNvPr>
          <p:cNvPicPr>
            <a:picLocks noChangeAspect="1"/>
          </p:cNvPicPr>
          <p:nvPr/>
        </p:nvPicPr>
        <p:blipFill>
          <a:blip r:embed="rId5"/>
          <a:stretch>
            <a:fillRect/>
          </a:stretch>
        </p:blipFill>
        <p:spPr>
          <a:xfrm>
            <a:off x="792914" y="1450804"/>
            <a:ext cx="3496541" cy="3496541"/>
          </a:xfrm>
          <a:prstGeom prst="rect">
            <a:avLst/>
          </a:prstGeom>
        </p:spPr>
      </p:pic>
    </p:spTree>
    <p:extLst>
      <p:ext uri="{BB962C8B-B14F-4D97-AF65-F5344CB8AC3E}">
        <p14:creationId xmlns:p14="http://schemas.microsoft.com/office/powerpoint/2010/main" val="196424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キルティングボアブランケット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/600×900mm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135×320×70mm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ふっくらしていて非常に暖かなキルティング＆ボア素材のブランケットです。収納バンド付きで持ち運びにも適しており、アウトドアシーンやオフィスなどでも活躍できる優れもの！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E64A301-F400-C866-10DC-9EA94E535347}"/>
              </a:ext>
            </a:extLst>
          </p:cNvPr>
          <p:cNvPicPr>
            <a:picLocks noChangeAspect="1"/>
          </p:cNvPicPr>
          <p:nvPr/>
        </p:nvPicPr>
        <p:blipFill>
          <a:blip r:embed="rId5"/>
          <a:stretch>
            <a:fillRect/>
          </a:stretch>
        </p:blipFill>
        <p:spPr>
          <a:xfrm>
            <a:off x="701004" y="1371901"/>
            <a:ext cx="3635015" cy="3635015"/>
          </a:xfrm>
          <a:prstGeom prst="rect">
            <a:avLst/>
          </a:prstGeom>
        </p:spPr>
      </p:pic>
    </p:spTree>
    <p:extLst>
      <p:ext uri="{BB962C8B-B14F-4D97-AF65-F5344CB8AC3E}">
        <p14:creationId xmlns:p14="http://schemas.microsoft.com/office/powerpoint/2010/main" val="4059946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真空ステンレスタンブラー</a:t>
            </a:r>
            <a:r>
              <a:rPr lang="en-US" altLang="ja-JP" sz="2000" dirty="0">
                <a:solidFill>
                  <a:schemeClr val="bg1"/>
                </a:solidFill>
                <a:latin typeface="Meiryo UI" panose="020B0604030504040204" pitchFamily="34" charset="-128"/>
                <a:ea typeface="Meiryo UI" panose="020B0604030504040204" pitchFamily="34" charset="-128"/>
              </a:rPr>
              <a:t>520ml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カラー展開：オレンジ・グリーン・ベージュ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φ82×146mm</a:t>
            </a:r>
          </a:p>
          <a:p>
            <a:r>
              <a:rPr lang="ja-JP" altLang="en-US" sz="1000" dirty="0">
                <a:latin typeface="Meiryo UI" panose="020B0604030504040204" pitchFamily="34" charset="-128"/>
                <a:ea typeface="Meiryo UI" panose="020B0604030504040204" pitchFamily="34" charset="-128"/>
              </a:rPr>
              <a:t>容量：</a:t>
            </a:r>
            <a:r>
              <a:rPr lang="en-US" altLang="ja-JP" sz="1000" dirty="0">
                <a:latin typeface="Meiryo UI" panose="020B0604030504040204" pitchFamily="34" charset="-128"/>
                <a:ea typeface="Meiryo UI" panose="020B0604030504040204" pitchFamily="34" charset="-128"/>
              </a:rPr>
              <a:t>520ml</a:t>
            </a:r>
          </a:p>
          <a:p>
            <a:r>
              <a:rPr lang="ja-JP" altLang="en-US" sz="1000" dirty="0">
                <a:latin typeface="Meiryo UI" panose="020B0604030504040204" pitchFamily="34" charset="-128"/>
                <a:ea typeface="Meiryo UI" panose="020B0604030504040204" pitchFamily="34" charset="-128"/>
              </a:rPr>
              <a:t>包装：化粧箱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520ml</a:t>
            </a:r>
            <a:r>
              <a:rPr lang="ja-JP" altLang="en-US" sz="1600" dirty="0"/>
              <a:t>とたっぷり入れられる容量はアウトドアシーンからデスクワークシーンまで、幅広く利用可能なタンブラーです。ステンレス素材を使用した真空構造のため保冷温効果も抜群です。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92EB934-23B6-FDFF-E102-94CFBE7B082D}"/>
              </a:ext>
            </a:extLst>
          </p:cNvPr>
          <p:cNvPicPr>
            <a:picLocks noChangeAspect="1"/>
          </p:cNvPicPr>
          <p:nvPr/>
        </p:nvPicPr>
        <p:blipFill>
          <a:blip r:embed="rId5"/>
          <a:stretch>
            <a:fillRect/>
          </a:stretch>
        </p:blipFill>
        <p:spPr>
          <a:xfrm>
            <a:off x="679956" y="1349233"/>
            <a:ext cx="3711359" cy="371135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1705353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リバーシブルはっ水バッグ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ポリエステル・</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PVC</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300×360×220mm</a:t>
            </a:r>
          </a:p>
          <a:p>
            <a:r>
              <a:rPr lang="ja-JP" altLang="en-US" sz="900" dirty="0">
                <a:latin typeface="Meiryo UI" panose="020B0604030504040204" pitchFamily="50" charset="-128"/>
                <a:ea typeface="Meiryo UI" panose="020B0604030504040204" pitchFamily="50" charset="-128"/>
              </a:rPr>
              <a:t>包装：包装袋</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生産国：中国</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リバーシブルでトートバッグにも収納ボックスにもなるマルチバッグです。トートバッグの時は外側、収納ボックスの時は内側が撥水仕様となっているため、使い勝手は非常に良いアイテムです。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4C5435C-C75B-AE9C-CF31-BE00E78F0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15" y="1597412"/>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6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保冷温ペットボトルホルダー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TPR</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φ91×184mm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/700ml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丸型でも角型でもスリム型でも、</a:t>
            </a:r>
            <a:r>
              <a:rPr lang="en-US" altLang="ja-JP" sz="1600" dirty="0"/>
              <a:t>500ml</a:t>
            </a:r>
            <a:r>
              <a:rPr lang="ja-JP" altLang="en-US" sz="1600" dirty="0"/>
              <a:t>サイズのペットボトルをそのまま入れて保冷温できる便利なボトルホルダーです。もちろん保冷温タンブラーとしても活用できます。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9333007-C27D-BE72-55B4-E2A7CE609807}"/>
              </a:ext>
            </a:extLst>
          </p:cNvPr>
          <p:cNvPicPr>
            <a:picLocks noChangeAspect="1"/>
          </p:cNvPicPr>
          <p:nvPr/>
        </p:nvPicPr>
        <p:blipFill>
          <a:blip r:embed="rId5"/>
          <a:stretch>
            <a:fillRect/>
          </a:stretch>
        </p:blipFill>
        <p:spPr>
          <a:xfrm>
            <a:off x="709623" y="1346769"/>
            <a:ext cx="3560089" cy="3560089"/>
          </a:xfrm>
          <a:prstGeom prst="rect">
            <a:avLst/>
          </a:prstGeom>
        </p:spPr>
      </p:pic>
    </p:spTree>
    <p:extLst>
      <p:ext uri="{BB962C8B-B14F-4D97-AF65-F5344CB8AC3E}">
        <p14:creationId xmlns:p14="http://schemas.microsoft.com/office/powerpoint/2010/main" val="1575916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1872027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マルチステンレスボトル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カラー展開：シルバー、ネイビー、オリーブ、オフホワイト</a:t>
            </a:r>
          </a:p>
          <a:p>
            <a:r>
              <a:rPr lang="ja-JP" altLang="en-US" sz="900" dirty="0">
                <a:latin typeface="Meiryo UI" panose="020B0604030504040204" pitchFamily="34" charset="-128"/>
                <a:ea typeface="Meiryo UI" panose="020B0604030504040204" pitchFamily="34" charset="-128"/>
              </a:rPr>
              <a:t>素材：ステンレス、シリコーンゴム</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74×</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74×</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112mm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a:t>
            </a:r>
            <a:r>
              <a:rPr lang="en-US" altLang="ja-JP" sz="1600" dirty="0"/>
              <a:t>2</a:t>
            </a:r>
            <a:r>
              <a:rPr lang="ja-JP" altLang="en-US" sz="1600" dirty="0"/>
              <a:t>重構造のマルチステンレスボトルのミニタイプはペットボトルホルダー＆缶クーラーに使えてとても便利。</a:t>
            </a:r>
            <a:r>
              <a:rPr lang="en-US" altLang="ja-JP" sz="1600" dirty="0"/>
              <a:t>280~350ml</a:t>
            </a:r>
            <a:r>
              <a:rPr lang="ja-JP" altLang="en-US" sz="1600" dirty="0"/>
              <a:t>サイズのドリンクを適温に保ちながら持ち運べます。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1C064B-5ECB-14C3-3DD1-7631F7CBBACE}"/>
              </a:ext>
            </a:extLst>
          </p:cNvPr>
          <p:cNvPicPr>
            <a:picLocks noChangeAspect="1"/>
          </p:cNvPicPr>
          <p:nvPr/>
        </p:nvPicPr>
        <p:blipFill>
          <a:blip r:embed="rId5"/>
          <a:stretch>
            <a:fillRect/>
          </a:stretch>
        </p:blipFill>
        <p:spPr>
          <a:xfrm>
            <a:off x="697568" y="1364112"/>
            <a:ext cx="3610607" cy="3610607"/>
          </a:xfrm>
          <a:prstGeom prst="rect">
            <a:avLst/>
          </a:prstGeom>
        </p:spPr>
      </p:pic>
    </p:spTree>
    <p:extLst>
      <p:ext uri="{BB962C8B-B14F-4D97-AF65-F5344CB8AC3E}">
        <p14:creationId xmlns:p14="http://schemas.microsoft.com/office/powerpoint/2010/main" val="4270862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ビーチバッグ </a:t>
            </a:r>
            <a:r>
              <a:rPr lang="en-US" altLang="ja-JP" sz="2000" dirty="0">
                <a:solidFill>
                  <a:schemeClr val="bg1"/>
                </a:solidFill>
                <a:latin typeface="Meiryo UI" panose="020B0604030504040204" pitchFamily="34" charset="-128"/>
                <a:ea typeface="Meiryo UI" panose="020B0604030504040204" pitchFamily="34" charset="-128"/>
              </a:rPr>
              <a:t>5L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コーティング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380×Φ190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海や川などといった水辺でのレジャーにおすすめの防滴性のある</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リットルサイズのビーチバッグです。カラーバリエーションはホワイト、ブルー、ブラック、カーキの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9915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本革カップホルダー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W110×H50×D2mm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   考：黒・ブラウン・グレージュ・赤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ノベルティアイテム用として、手軽ながら本革仕様で好印象を与えられるこちらのカップホルダーは人気の高い商品です。黒、ブラウン、グレージュ、赤の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37D26A-359D-7426-EF8E-00A8B29BF026}"/>
              </a:ext>
            </a:extLst>
          </p:cNvPr>
          <p:cNvPicPr>
            <a:picLocks noChangeAspect="1"/>
          </p:cNvPicPr>
          <p:nvPr/>
        </p:nvPicPr>
        <p:blipFill>
          <a:blip r:embed="rId5"/>
          <a:stretch>
            <a:fillRect/>
          </a:stretch>
        </p:blipFill>
        <p:spPr>
          <a:xfrm>
            <a:off x="749681" y="1411148"/>
            <a:ext cx="3451520" cy="3451520"/>
          </a:xfrm>
          <a:prstGeom prst="rect">
            <a:avLst/>
          </a:prstGeom>
        </p:spPr>
      </p:pic>
    </p:spTree>
    <p:extLst>
      <p:ext uri="{BB962C8B-B14F-4D97-AF65-F5344CB8AC3E}">
        <p14:creationId xmlns:p14="http://schemas.microsoft.com/office/powerpoint/2010/main" val="99715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4WAY</a:t>
            </a:r>
            <a:r>
              <a:rPr lang="ja-JP" altLang="en-US" sz="2000" dirty="0">
                <a:solidFill>
                  <a:schemeClr val="bg1"/>
                </a:solidFill>
                <a:latin typeface="Meiryo UI" panose="020B0604030504040204" pitchFamily="34" charset="-128"/>
                <a:ea typeface="Meiryo UI" panose="020B0604030504040204" pitchFamily="34" charset="-128"/>
              </a:rPr>
              <a:t>ランタンライト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Φ68×95mm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/110×77×75mm</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ボタンひとつで懐中電灯、卓上ライト、</a:t>
            </a:r>
            <a:r>
              <a:rPr lang="en-US" altLang="ja-JP" sz="1600" dirty="0"/>
              <a:t>SOS</a:t>
            </a:r>
            <a:r>
              <a:rPr lang="ja-JP" altLang="en-US" sz="1600" dirty="0"/>
              <a:t>を求める赤色点滅ライトと変えることができる上、左右の取っ手を上に向けて引っ張ればランタンとしても利用可能。防災グッズ用におすすめ。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03CCC782-70D1-3CDC-DE78-3155D8F08B4E}"/>
              </a:ext>
            </a:extLst>
          </p:cNvPr>
          <p:cNvPicPr>
            <a:picLocks noChangeAspect="1"/>
          </p:cNvPicPr>
          <p:nvPr/>
        </p:nvPicPr>
        <p:blipFill>
          <a:blip r:embed="rId5"/>
          <a:stretch>
            <a:fillRect/>
          </a:stretch>
        </p:blipFill>
        <p:spPr>
          <a:xfrm>
            <a:off x="657623" y="1342571"/>
            <a:ext cx="3655868" cy="3655868"/>
          </a:xfrm>
          <a:prstGeom prst="rect">
            <a:avLst/>
          </a:prstGeom>
        </p:spPr>
      </p:pic>
    </p:spTree>
    <p:extLst>
      <p:ext uri="{BB962C8B-B14F-4D97-AF65-F5344CB8AC3E}">
        <p14:creationId xmlns:p14="http://schemas.microsoft.com/office/powerpoint/2010/main" val="1617943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保冷温バッグレジャーチェア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素材：ポリエステル・スチール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/600×350×320mm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/460×350×50mm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一見アウトドア系の折りたたみチェアですが、広げると座面の下が保冷温バッグになっている、非常に便利なアイテムです。キャンプをはじめとするレジャー用などには非常におすすめです。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67941B3E-BC57-1DDA-1FCC-8EF1124A7FD8}"/>
              </a:ext>
            </a:extLst>
          </p:cNvPr>
          <p:cNvPicPr>
            <a:picLocks noChangeAspect="1"/>
          </p:cNvPicPr>
          <p:nvPr/>
        </p:nvPicPr>
        <p:blipFill>
          <a:blip r:embed="rId5"/>
          <a:stretch>
            <a:fillRect/>
          </a:stretch>
        </p:blipFill>
        <p:spPr>
          <a:xfrm>
            <a:off x="724120" y="1400984"/>
            <a:ext cx="3588045" cy="3588045"/>
          </a:xfrm>
          <a:prstGeom prst="rect">
            <a:avLst/>
          </a:prstGeom>
        </p:spPr>
      </p:pic>
    </p:spTree>
    <p:extLst>
      <p:ext uri="{BB962C8B-B14F-4D97-AF65-F5344CB8AC3E}">
        <p14:creationId xmlns:p14="http://schemas.microsoft.com/office/powerpoint/2010/main" val="3884310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テーブルになるコンテナボックス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r>
              <a:rPr lang="en-US" altLang="ja-JP" sz="900" dirty="0">
                <a:latin typeface="Meiryo UI" panose="020B0604030504040204" pitchFamily="34" charset="-128"/>
                <a:ea typeface="Meiryo UI" panose="020B0604030504040204" pitchFamily="34" charset="-128"/>
              </a:rPr>
              <a:t>MDF</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42×28.5×23cm(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42×28.5×5.5cm(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使わない時はコンパクトに折りたたむことができる上、テーブルとしても利用可能な、見た目にもお洒落なコンテナボックスです。キャンプ道具やカー用品、お子様のおもちゃ箱等におすすめ。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59EFA37-350F-F8D9-6BBC-A8AAF6B765D7}"/>
              </a:ext>
            </a:extLst>
          </p:cNvPr>
          <p:cNvPicPr>
            <a:picLocks noChangeAspect="1"/>
          </p:cNvPicPr>
          <p:nvPr/>
        </p:nvPicPr>
        <p:blipFill>
          <a:blip r:embed="rId5"/>
          <a:stretch>
            <a:fillRect/>
          </a:stretch>
        </p:blipFill>
        <p:spPr>
          <a:xfrm>
            <a:off x="683755" y="1381108"/>
            <a:ext cx="3675615" cy="3675615"/>
          </a:xfrm>
          <a:prstGeom prst="rect">
            <a:avLst/>
          </a:prstGeom>
        </p:spPr>
      </p:pic>
    </p:spTree>
    <p:extLst>
      <p:ext uri="{BB962C8B-B14F-4D97-AF65-F5344CB8AC3E}">
        <p14:creationId xmlns:p14="http://schemas.microsoft.com/office/powerpoint/2010/main" val="229661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ウッドキャップ・ステンレスマグ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素材：ステンレス、天然木、シリコーンゴム</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保冷温効果の高い真空二重構造のステンレスマグに天然木の蓋が付いた、見た目にもオシャレなアイテムです。カラーはパールシルバー、シャンパンゴールド、マットブラックの全</a:t>
            </a:r>
            <a:r>
              <a:rPr lang="en-US" altLang="ja-JP" sz="1600" dirty="0"/>
              <a:t>3</a:t>
            </a:r>
            <a:r>
              <a:rPr lang="ja-JP" altLang="en-US" sz="1600" dirty="0"/>
              <a:t>色展開。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6307AA9C-E5DE-83F6-E477-9C95C9C0A163}"/>
              </a:ext>
            </a:extLst>
          </p:cNvPr>
          <p:cNvPicPr>
            <a:picLocks noChangeAspect="1"/>
          </p:cNvPicPr>
          <p:nvPr/>
        </p:nvPicPr>
        <p:blipFill>
          <a:blip r:embed="rId5"/>
          <a:stretch>
            <a:fillRect/>
          </a:stretch>
        </p:blipFill>
        <p:spPr>
          <a:xfrm>
            <a:off x="754817" y="1400679"/>
            <a:ext cx="3603078" cy="3603078"/>
          </a:xfrm>
          <a:prstGeom prst="rect">
            <a:avLst/>
          </a:prstGeom>
        </p:spPr>
      </p:pic>
    </p:spTree>
    <p:extLst>
      <p:ext uri="{BB962C8B-B14F-4D97-AF65-F5344CB8AC3E}">
        <p14:creationId xmlns:p14="http://schemas.microsoft.com/office/powerpoint/2010/main" val="202966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トラベルケース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220×150×90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200×40×50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200×130×40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アメニティーグッズを纏めたりするのにぴったりなポーチが二個付いており、それを纏めるケースは吊り下げベルト付きでとっても便利。名入れプリントも可能で、オリジナルグッズ用におすすめ。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E0CD451-F974-B047-8A25-4DBB2A063FDC}"/>
              </a:ext>
            </a:extLst>
          </p:cNvPr>
          <p:cNvPicPr>
            <a:picLocks noChangeAspect="1"/>
          </p:cNvPicPr>
          <p:nvPr/>
        </p:nvPicPr>
        <p:blipFill>
          <a:blip r:embed="rId5"/>
          <a:stretch>
            <a:fillRect/>
          </a:stretch>
        </p:blipFill>
        <p:spPr>
          <a:xfrm>
            <a:off x="771406" y="1446743"/>
            <a:ext cx="3569899" cy="3488765"/>
          </a:xfrm>
          <a:prstGeom prst="rect">
            <a:avLst/>
          </a:prstGeom>
        </p:spPr>
      </p:pic>
    </p:spTree>
    <p:extLst>
      <p:ext uri="{BB962C8B-B14F-4D97-AF65-F5344CB8AC3E}">
        <p14:creationId xmlns:p14="http://schemas.microsoft.com/office/powerpoint/2010/main" val="27542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折りたたみカラビナハンドルステンレスマグ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Φ75×90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持ち手部分はカラビナになっており折りたたむことも可能で便利なステンレスマグです。名入れプリントできるアイテムですのでオリジナルグッズやノベルティアイテムとしてもおすすめ。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187192E-C05D-6F45-A4A4-3A25AD919B0A}"/>
              </a:ext>
            </a:extLst>
          </p:cNvPr>
          <p:cNvPicPr>
            <a:picLocks noChangeAspect="1"/>
          </p:cNvPicPr>
          <p:nvPr/>
        </p:nvPicPr>
        <p:blipFill>
          <a:blip r:embed="rId5"/>
          <a:stretch>
            <a:fillRect/>
          </a:stretch>
        </p:blipFill>
        <p:spPr>
          <a:xfrm>
            <a:off x="956881" y="1694390"/>
            <a:ext cx="3378243" cy="3176891"/>
          </a:xfrm>
          <a:prstGeom prst="rect">
            <a:avLst/>
          </a:prstGeom>
        </p:spPr>
      </p:pic>
    </p:spTree>
    <p:extLst>
      <p:ext uri="{BB962C8B-B14F-4D97-AF65-F5344CB8AC3E}">
        <p14:creationId xmlns:p14="http://schemas.microsoft.com/office/powerpoint/2010/main" val="51357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91BDEC0-5A2C-E5D6-B4D8-D53AB2B9B3A1}"/>
              </a:ext>
            </a:extLst>
          </p:cNvPr>
          <p:cNvPicPr>
            <a:picLocks noChangeAspect="1"/>
          </p:cNvPicPr>
          <p:nvPr/>
        </p:nvPicPr>
        <p:blipFill>
          <a:blip r:embed="rId5"/>
          <a:stretch>
            <a:fillRect/>
          </a:stretch>
        </p:blipFill>
        <p:spPr>
          <a:xfrm>
            <a:off x="750008" y="1429692"/>
            <a:ext cx="3621232" cy="3621232"/>
          </a:xfrm>
          <a:prstGeom prst="rect">
            <a:avLst/>
          </a:prstGeom>
        </p:spPr>
      </p:pic>
    </p:spTree>
    <p:extLst>
      <p:ext uri="{BB962C8B-B14F-4D97-AF65-F5344CB8AC3E}">
        <p14:creationId xmlns:p14="http://schemas.microsoft.com/office/powerpoint/2010/main" val="108502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ライトウォッシュキャンバスツールトート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素材：コットン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480×280×160(mm)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非常にシンプルなデザインのため、名入れプリントするオリジナルデザインもよく映えてオシャレな</a:t>
            </a:r>
            <a:r>
              <a:rPr lang="en-US" altLang="ja-JP" sz="1600" b="0" i="0" dirty="0">
                <a:solidFill>
                  <a:srgbClr val="333333"/>
                </a:solidFill>
                <a:effectLst/>
                <a:latin typeface="Meiryo UI" panose="020B0604030504040204" pitchFamily="50" charset="-128"/>
                <a:ea typeface="Meiryo UI" panose="020B0604030504040204" pitchFamily="50" charset="-128"/>
              </a:rPr>
              <a:t>300ml</a:t>
            </a:r>
            <a:r>
              <a:rPr lang="ja-JP" altLang="en-US" sz="1600" b="0" i="0" dirty="0">
                <a:solidFill>
                  <a:srgbClr val="333333"/>
                </a:solidFill>
                <a:effectLst/>
                <a:latin typeface="Meiryo UI" panose="020B0604030504040204" pitchFamily="50" charset="-128"/>
                <a:ea typeface="Meiryo UI" panose="020B0604030504040204" pitchFamily="50" charset="-128"/>
              </a:rPr>
              <a:t>タンブラー。外側が熱くならず、結露もしにくいため使い勝手は抜群です。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698F61C0-FB20-81FD-9C64-BD4235DBD23A}"/>
              </a:ext>
            </a:extLst>
          </p:cNvPr>
          <p:cNvPicPr>
            <a:picLocks noChangeAspect="1"/>
          </p:cNvPicPr>
          <p:nvPr/>
        </p:nvPicPr>
        <p:blipFill>
          <a:blip r:embed="rId5"/>
          <a:stretch>
            <a:fillRect/>
          </a:stretch>
        </p:blipFill>
        <p:spPr>
          <a:xfrm>
            <a:off x="682431" y="1414165"/>
            <a:ext cx="3597491" cy="3597491"/>
          </a:xfrm>
          <a:prstGeom prst="rect">
            <a:avLst/>
          </a:prstGeom>
        </p:spPr>
      </p:pic>
    </p:spTree>
    <p:extLst>
      <p:ext uri="{BB962C8B-B14F-4D97-AF65-F5344CB8AC3E}">
        <p14:creationId xmlns:p14="http://schemas.microsoft.com/office/powerpoint/2010/main" val="265081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036625-EEBC-6FB4-BEFD-99E0AEAD9E15}"/>
              </a:ext>
            </a:extLst>
          </p:cNvPr>
          <p:cNvPicPr>
            <a:picLocks noChangeAspect="1"/>
          </p:cNvPicPr>
          <p:nvPr/>
        </p:nvPicPr>
        <p:blipFill>
          <a:blip r:embed="rId5"/>
          <a:stretch>
            <a:fillRect/>
          </a:stretch>
        </p:blipFill>
        <p:spPr>
          <a:xfrm>
            <a:off x="709624" y="1385048"/>
            <a:ext cx="3648941" cy="3648941"/>
          </a:xfrm>
          <a:prstGeom prst="rect">
            <a:avLst/>
          </a:prstGeom>
        </p:spPr>
      </p:pic>
    </p:spTree>
    <p:extLst>
      <p:ext uri="{BB962C8B-B14F-4D97-AF65-F5344CB8AC3E}">
        <p14:creationId xmlns:p14="http://schemas.microsoft.com/office/powerpoint/2010/main" val="300142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ビーサイド・真空二重ハンドル付きマグボトル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素材：内瓶・胴部：ステンレス鋼　蓋：ポリプロピレン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φ75×215mm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225×78×78mm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注意事項：梱包割れ不可（</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個単位）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サイズの保冷温効果の高い真空二重マグボトルです。ハンドル付きのため持ち歩きもラクラクで使い勝手バツグン。全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色のカラーバリエーションから自由にお選びいただけます。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E582DFB-C01B-BF7E-DB74-49DB1E26740E}"/>
              </a:ext>
            </a:extLst>
          </p:cNvPr>
          <p:cNvPicPr>
            <a:picLocks noChangeAspect="1"/>
          </p:cNvPicPr>
          <p:nvPr/>
        </p:nvPicPr>
        <p:blipFill>
          <a:blip r:embed="rId5"/>
          <a:stretch>
            <a:fillRect/>
          </a:stretch>
        </p:blipFill>
        <p:spPr>
          <a:xfrm>
            <a:off x="660202" y="1357842"/>
            <a:ext cx="3600450" cy="3600450"/>
          </a:xfrm>
          <a:prstGeom prst="rect">
            <a:avLst/>
          </a:prstGeom>
        </p:spPr>
      </p:pic>
    </p:spTree>
    <p:extLst>
      <p:ext uri="{BB962C8B-B14F-4D97-AF65-F5344CB8AC3E}">
        <p14:creationId xmlns:p14="http://schemas.microsoft.com/office/powerpoint/2010/main" val="18644080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1067</TotalTime>
  <Words>2844</Words>
  <Application>Microsoft Office PowerPoint</Application>
  <PresentationFormat>画面に合わせる (4:3)</PresentationFormat>
  <Paragraphs>472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272</cp:revision>
  <cp:lastPrinted>2021-07-20T08:57:41Z</cp:lastPrinted>
  <dcterms:created xsi:type="dcterms:W3CDTF">2021-06-21T09:41:39Z</dcterms:created>
  <dcterms:modified xsi:type="dcterms:W3CDTF">2025-03-25T02:26:43Z</dcterms:modified>
</cp:coreProperties>
</file>