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2" r:id="rId2"/>
    <p:sldId id="281" r:id="rId3"/>
    <p:sldId id="259" r:id="rId4"/>
    <p:sldId id="264" r:id="rId5"/>
    <p:sldId id="258" r:id="rId6"/>
    <p:sldId id="278" r:id="rId7"/>
    <p:sldId id="286" r:id="rId8"/>
    <p:sldId id="262" r:id="rId9"/>
    <p:sldId id="261" r:id="rId10"/>
    <p:sldId id="260" r:id="rId11"/>
    <p:sldId id="265" r:id="rId12"/>
    <p:sldId id="269" r:id="rId13"/>
    <p:sldId id="268" r:id="rId14"/>
    <p:sldId id="267" r:id="rId15"/>
    <p:sldId id="284" r:id="rId16"/>
    <p:sldId id="277" r:id="rId17"/>
    <p:sldId id="282" r:id="rId18"/>
    <p:sldId id="257" r:id="rId19"/>
    <p:sldId id="283" r:id="rId20"/>
    <p:sldId id="266" r:id="rId21"/>
    <p:sldId id="287" r:id="rId22"/>
    <p:sldId id="274" r:id="rId23"/>
    <p:sldId id="275" r:id="rId24"/>
    <p:sldId id="263" r:id="rId25"/>
    <p:sldId id="279" r:id="rId26"/>
    <p:sldId id="276" r:id="rId27"/>
    <p:sldId id="285" r:id="rId28"/>
    <p:sldId id="288" r:id="rId29"/>
    <p:sldId id="289" r:id="rId30"/>
    <p:sldId id="290" r:id="rId31"/>
    <p:sldId id="256"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08" autoAdjust="0"/>
    <p:restoredTop sz="94687"/>
  </p:normalViewPr>
  <p:slideViewPr>
    <p:cSldViewPr snapToGrid="0" snapToObjects="1">
      <p:cViewPr varScale="1">
        <p:scale>
          <a:sx n="75" d="100"/>
          <a:sy n="75" d="100"/>
        </p:scale>
        <p:origin x="60" y="4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モバイルウォータープルーフポーチ </a:t>
            </a:r>
            <a:r>
              <a:rPr lang="en-US" altLang="ja-JP" sz="2000" dirty="0">
                <a:solidFill>
                  <a:schemeClr val="bg1"/>
                </a:solidFill>
                <a:latin typeface="Meiryo UI" panose="020B0604030504040204" pitchFamily="34" charset="-128"/>
                <a:ea typeface="Meiryo UI" panose="020B0604030504040204" pitchFamily="34" charset="-128"/>
              </a:rPr>
              <a:t>6.7</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29756"/>
            <a:ext cx="4140913" cy="1341009"/>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/120×215×17(mm)</a:t>
            </a:r>
            <a:r>
              <a:rPr lang="ja-JP" altLang="en-US" sz="900" b="0" i="0" dirty="0">
                <a:solidFill>
                  <a:srgbClr val="333333"/>
                </a:solidFill>
                <a:effectLst/>
                <a:latin typeface="-apple-system"/>
              </a:rPr>
              <a:t>、ネックストラップ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890(mm)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防水等級</a:t>
            </a:r>
            <a:r>
              <a:rPr lang="en-US" altLang="ja-JP" sz="900" b="0" i="0" dirty="0">
                <a:solidFill>
                  <a:srgbClr val="333333"/>
                </a:solidFill>
                <a:effectLst/>
                <a:latin typeface="-apple-system"/>
              </a:rPr>
              <a:t>IPX8</a:t>
            </a:r>
            <a:r>
              <a:rPr lang="ja-JP" altLang="en-US" sz="900" b="0" i="0" dirty="0">
                <a:solidFill>
                  <a:srgbClr val="333333"/>
                </a:solidFill>
                <a:effectLst/>
                <a:latin typeface="-apple-system"/>
              </a:rPr>
              <a:t>取得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水深</a:t>
            </a:r>
            <a:r>
              <a:rPr lang="en-US" altLang="ja-JP" sz="900" b="0" i="0" dirty="0">
                <a:solidFill>
                  <a:srgbClr val="333333"/>
                </a:solidFill>
                <a:effectLst/>
                <a:latin typeface="-apple-system"/>
              </a:rPr>
              <a:t>2m</a:t>
            </a:r>
            <a:r>
              <a:rPr lang="ja-JP" altLang="en-US" sz="900" b="0" i="0" dirty="0">
                <a:solidFill>
                  <a:srgbClr val="333333"/>
                </a:solidFill>
                <a:effectLst/>
                <a:latin typeface="-apple-system"/>
              </a:rPr>
              <a:t>へ</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時間水没させても内部に浸水が無い</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防水性能を有します。</a:t>
            </a:r>
            <a:r>
              <a:rPr lang="en-US" altLang="ja-JP" sz="900" b="0" i="0" dirty="0">
                <a:solidFill>
                  <a:srgbClr val="333333"/>
                </a:solidFill>
                <a:effectLst/>
                <a:latin typeface="-apple-system"/>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台紙面</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HDPE</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安全パーツ付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、参考収納寸法</a:t>
            </a:r>
            <a:r>
              <a:rPr lang="en-US" altLang="ja-JP" sz="900" b="0" i="0" dirty="0">
                <a:solidFill>
                  <a:srgbClr val="333333"/>
                </a:solidFill>
                <a:effectLst/>
                <a:latin typeface="-apple-system"/>
              </a:rPr>
              <a:t>/79×162×8(mm)※</a:t>
            </a:r>
            <a:r>
              <a:rPr lang="ja-JP" altLang="en-US" sz="900" b="0" i="0" dirty="0">
                <a:solidFill>
                  <a:srgbClr val="333333"/>
                </a:solidFill>
                <a:effectLst/>
                <a:latin typeface="-apple-system"/>
              </a:rPr>
              <a:t>参</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考値のため、寸法内でも形状によっては収納できない場合がござ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2280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0739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6.7</a:t>
            </a:r>
            <a:r>
              <a:rPr lang="ja-JP" altLang="en-US" sz="1600" b="0" i="0" dirty="0">
                <a:solidFill>
                  <a:srgbClr val="333333"/>
                </a:solidFill>
                <a:effectLst/>
                <a:latin typeface="-apple-system"/>
              </a:rPr>
              <a:t>インチサイズのスマホまで対応可能な上、入れたままでも操作が可能なウォータープルーフポーチです。どんなスマホにも合わせられるホワイトとブラックの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色展開から選べます。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3639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ダブルホーン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天然ゴム採取後の廃材を再利用した、電源不要な温かみのあるダブルホーンナチュラルスピーカーです。オリジナル名入れも可能ですので、アウトドアイベント等の販促用にも人気です。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F866F347-2064-2C2F-1A2B-C5CBBC7AA54F}"/>
              </a:ext>
            </a:extLst>
          </p:cNvPr>
          <p:cNvPicPr>
            <a:picLocks noChangeAspect="1"/>
          </p:cNvPicPr>
          <p:nvPr/>
        </p:nvPicPr>
        <p:blipFill>
          <a:blip r:embed="rId5"/>
          <a:stretch>
            <a:fillRect/>
          </a:stretch>
        </p:blipFill>
        <p:spPr>
          <a:xfrm>
            <a:off x="662542" y="1386870"/>
            <a:ext cx="3576273" cy="3576273"/>
          </a:xfrm>
          <a:prstGeom prst="rect">
            <a:avLst/>
          </a:prstGeom>
        </p:spPr>
      </p:pic>
    </p:spTree>
    <p:extLst>
      <p:ext uri="{BB962C8B-B14F-4D97-AF65-F5344CB8AC3E}">
        <p14:creationId xmlns:p14="http://schemas.microsoft.com/office/powerpoint/2010/main" val="301010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スタンド付ワイヤレスチャージャー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95×76×12mm</a:t>
            </a:r>
          </a:p>
          <a:p>
            <a:r>
              <a:rPr lang="ja-JP" altLang="en-US" sz="900">
                <a:latin typeface="Meiryo UI" panose="020B0604030504040204" pitchFamily="34" charset="-128"/>
                <a:ea typeface="Meiryo UI" panose="020B0604030504040204" pitchFamily="34" charset="-128"/>
              </a:rPr>
              <a:t>　　　　　（包装形態：化粧箱：</a:t>
            </a:r>
            <a:r>
              <a:rPr lang="en-US" altLang="ja-JP" sz="900" dirty="0">
                <a:latin typeface="Meiryo UI" panose="020B0604030504040204" pitchFamily="34" charset="-128"/>
                <a:ea typeface="Meiryo UI" panose="020B0604030504040204" pitchFamily="34" charset="-128"/>
              </a:rPr>
              <a:t>95×20×97mm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72g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能：入力：</a:t>
            </a:r>
            <a:r>
              <a:rPr lang="en-US" altLang="ja-JP" sz="900" dirty="0">
                <a:latin typeface="Meiryo UI" panose="020B0604030504040204" pitchFamily="34" charset="-128"/>
                <a:ea typeface="Meiryo UI" panose="020B0604030504040204" pitchFamily="34" charset="-128"/>
              </a:rPr>
              <a:t>DC5V</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1.5A</a:t>
            </a:r>
            <a:r>
              <a:rPr lang="ja-JP" altLang="en-US" sz="900">
                <a:latin typeface="Meiryo UI" panose="020B0604030504040204" pitchFamily="34" charset="-128"/>
                <a:ea typeface="Meiryo UI" panose="020B0604030504040204" pitchFamily="34" charset="-128"/>
              </a:rPr>
              <a:t>、出力：</a:t>
            </a:r>
            <a:r>
              <a:rPr lang="en-US" altLang="ja-JP" sz="900" dirty="0">
                <a:latin typeface="Meiryo UI" panose="020B0604030504040204" pitchFamily="34" charset="-128"/>
                <a:ea typeface="Meiryo UI" panose="020B0604030504040204" pitchFamily="34" charset="-128"/>
              </a:rPr>
              <a:t>5V</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1A</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コード</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規格対応スマートフォンなら置くだけで充電することができ、またスマホスタンドとしても利用できちゃう便利アイテムです。フルカラーの名入れプリントが可能なため、販促用にも是非！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9271C2-6627-48A5-CE56-331591C6FBEE}"/>
              </a:ext>
            </a:extLst>
          </p:cNvPr>
          <p:cNvPicPr>
            <a:picLocks noChangeAspect="1"/>
          </p:cNvPicPr>
          <p:nvPr/>
        </p:nvPicPr>
        <p:blipFill>
          <a:blip r:embed="rId5"/>
          <a:stretch>
            <a:fillRect/>
          </a:stretch>
        </p:blipFill>
        <p:spPr>
          <a:xfrm>
            <a:off x="716396" y="1402945"/>
            <a:ext cx="3507159" cy="3507159"/>
          </a:xfrm>
          <a:prstGeom prst="rect">
            <a:avLst/>
          </a:prstGeom>
        </p:spPr>
      </p:pic>
    </p:spTree>
    <p:extLst>
      <p:ext uri="{BB962C8B-B14F-4D97-AF65-F5344CB8AC3E}">
        <p14:creationId xmlns:p14="http://schemas.microsoft.com/office/powerpoint/2010/main" val="189802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143174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・スチール・木・豚毛・綿</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70×158×47mm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/72×162×50mm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ブラシ</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ヶ・クロス</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枚・靴クリーム</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無色・黒</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7881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5994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76ACD1-2F7D-A382-7871-854C44508517}"/>
              </a:ext>
            </a:extLst>
          </p:cNvPr>
          <p:cNvPicPr>
            <a:picLocks noChangeAspect="1"/>
          </p:cNvPicPr>
          <p:nvPr/>
        </p:nvPicPr>
        <p:blipFill>
          <a:blip r:embed="rId5"/>
          <a:stretch>
            <a:fillRect/>
          </a:stretch>
        </p:blipFill>
        <p:spPr>
          <a:xfrm>
            <a:off x="770577" y="1444247"/>
            <a:ext cx="3597628" cy="3597628"/>
          </a:xfrm>
          <a:prstGeom prst="rect">
            <a:avLst/>
          </a:prstGeom>
        </p:spPr>
      </p:pic>
    </p:spTree>
    <p:extLst>
      <p:ext uri="{BB962C8B-B14F-4D97-AF65-F5344CB8AC3E}">
        <p14:creationId xmlns:p14="http://schemas.microsoft.com/office/powerpoint/2010/main" val="232875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テントクロス抗菌レジカゴトート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550×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260mm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スーパーのレジカゴにぴったりサイズでお買い物に便利なトートです。耐久性に優れたテントクロスを使用している上に、衛生的な抗菌仕様。四色展開からお選びいただけます。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0447D8C-0229-178A-7FFB-E90504E0BB19}"/>
              </a:ext>
            </a:extLst>
          </p:cNvPr>
          <p:cNvPicPr>
            <a:picLocks noChangeAspect="1"/>
          </p:cNvPicPr>
          <p:nvPr/>
        </p:nvPicPr>
        <p:blipFill>
          <a:blip r:embed="rId5"/>
          <a:stretch>
            <a:fillRect/>
          </a:stretch>
        </p:blipFill>
        <p:spPr>
          <a:xfrm>
            <a:off x="806898" y="1433341"/>
            <a:ext cx="3552472" cy="3552472"/>
          </a:xfrm>
          <a:prstGeom prst="rect">
            <a:avLst/>
          </a:prstGeom>
        </p:spPr>
      </p:pic>
    </p:spTree>
    <p:extLst>
      <p:ext uri="{BB962C8B-B14F-4D97-AF65-F5344CB8AC3E}">
        <p14:creationId xmlns:p14="http://schemas.microsoft.com/office/powerpoint/2010/main" val="159575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62952"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(150g/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サイズ：約縦</a:t>
            </a:r>
            <a:r>
              <a:rPr lang="en-US" altLang="ja-JP" sz="900" dirty="0">
                <a:latin typeface="Meiryo UI" panose="020B0604030504040204" pitchFamily="34" charset="-128"/>
                <a:ea typeface="Meiryo UI" panose="020B0604030504040204" pitchFamily="34" charset="-128"/>
              </a:rPr>
              <a:t>38×</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42×</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16cm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75g</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5.1</a:t>
            </a:r>
            <a:r>
              <a:rPr lang="ja-JP" altLang="en-US" sz="900" dirty="0">
                <a:latin typeface="Meiryo UI" panose="020B0604030504040204" pitchFamily="34" charset="-128"/>
                <a:ea typeface="Meiryo UI" panose="020B0604030504040204" pitchFamily="34" charset="-128"/>
              </a:rPr>
              <a:t>オンス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薄手で軽量な</a:t>
            </a:r>
            <a:r>
              <a:rPr lang="en-US" altLang="ja-JP" sz="1600" dirty="0"/>
              <a:t>5</a:t>
            </a:r>
            <a:r>
              <a:rPr lang="ja-JP" altLang="en-US" sz="1600" dirty="0"/>
              <a:t>オンスのフェアトレードコットン素材を使用しておりますが、透け感もなくしっかりとしたサコッシュです。</a:t>
            </a:r>
            <a:r>
              <a:rPr lang="en-US" altLang="ja-JP" sz="1600" dirty="0"/>
              <a:t>5</a:t>
            </a:r>
            <a:r>
              <a:rPr lang="ja-JP" altLang="en-US" sz="1600" dirty="0"/>
              <a:t>色のカラーバリエーションからお選びいただけます。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5028A45-E51C-2C25-4874-71BE0270E5FC}"/>
              </a:ext>
            </a:extLst>
          </p:cNvPr>
          <p:cNvPicPr>
            <a:picLocks noChangeAspect="1"/>
          </p:cNvPicPr>
          <p:nvPr/>
        </p:nvPicPr>
        <p:blipFill>
          <a:blip r:embed="rId5"/>
          <a:stretch>
            <a:fillRect/>
          </a:stretch>
        </p:blipFill>
        <p:spPr>
          <a:xfrm>
            <a:off x="709624" y="1382321"/>
            <a:ext cx="3589727" cy="3589727"/>
          </a:xfrm>
          <a:prstGeom prst="rect">
            <a:avLst/>
          </a:prstGeom>
        </p:spPr>
      </p:pic>
    </p:spTree>
    <p:extLst>
      <p:ext uri="{BB962C8B-B14F-4D97-AF65-F5344CB8AC3E}">
        <p14:creationId xmlns:p14="http://schemas.microsoft.com/office/powerpoint/2010/main" val="38610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151595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(LL)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430×370×220(mm)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20×560(mm)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ナチュラルでざっくりとした風合いがおしゃれで人気の高いジュート素材を使用したトートバッグ。スクエア型でしっかりとした印象を与えます。カラーはナチュラルとホワイトの</a:t>
            </a:r>
            <a:r>
              <a:rPr lang="en-US" altLang="ja-JP" sz="1600" dirty="0"/>
              <a:t>2</a:t>
            </a:r>
            <a:r>
              <a:rPr lang="ja-JP" altLang="en-US" sz="1600" dirty="0"/>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E69669D-59F7-47B2-4012-8D9ADD73698A}"/>
              </a:ext>
            </a:extLst>
          </p:cNvPr>
          <p:cNvPicPr>
            <a:picLocks noChangeAspect="1"/>
          </p:cNvPicPr>
          <p:nvPr/>
        </p:nvPicPr>
        <p:blipFill>
          <a:blip r:embed="rId5"/>
          <a:stretch>
            <a:fillRect/>
          </a:stretch>
        </p:blipFill>
        <p:spPr>
          <a:xfrm>
            <a:off x="747226" y="1344302"/>
            <a:ext cx="3617715" cy="3617715"/>
          </a:xfrm>
          <a:prstGeom prst="rect">
            <a:avLst/>
          </a:prstGeom>
        </p:spPr>
      </p:pic>
    </p:spTree>
    <p:extLst>
      <p:ext uri="{BB962C8B-B14F-4D97-AF65-F5344CB8AC3E}">
        <p14:creationId xmlns:p14="http://schemas.microsoft.com/office/powerpoint/2010/main" val="214774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00" name="Picture 76">
            <a:extLst>
              <a:ext uri="{FF2B5EF4-FFF2-40B4-BE49-F238E27FC236}">
                <a16:creationId xmlns:a16="http://schemas.microsoft.com/office/drawing/2014/main" id="{56D76410-6152-9994-73EF-A608285B3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62" y="1411148"/>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186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手ぶライト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397×36×21mm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/215×40×25mm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豊田合成製</a:t>
            </a:r>
            <a:r>
              <a:rPr lang="en-US" altLang="zh-TW" sz="900" b="0" i="0" dirty="0">
                <a:solidFill>
                  <a:srgbClr val="333333"/>
                </a:solidFill>
                <a:effectLst/>
                <a:latin typeface="-apple-system"/>
              </a:rPr>
              <a:t>LED</a:t>
            </a:r>
            <a:r>
              <a:rPr lang="zh-TW" altLang="en-US" sz="900" b="0" i="0" dirty="0">
                <a:solidFill>
                  <a:srgbClr val="333333"/>
                </a:solidFill>
                <a:effectLst/>
                <a:latin typeface="-apple-system"/>
              </a:rPr>
              <a:t>使用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首にかけて下げることが出来るため夜間の散歩やアウトドアシーンなどにとっても便利なライトです。カラーバリエーションはホワイト、イエロー、ブルー、ピンクの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0420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773508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/142×222×6(mm)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/9×125×5(mm)</a:t>
            </a:r>
          </a:p>
          <a:p>
            <a:r>
              <a:rPr lang="ja-JP" altLang="en-US" sz="900" dirty="0">
                <a:latin typeface="Meiryo UI" panose="020B0604030504040204" pitchFamily="34" charset="-128"/>
                <a:ea typeface="Meiryo UI" panose="020B0604030504040204" pitchFamily="34" charset="-128"/>
              </a:rPr>
              <a:t>包装：ウレタン、白箱、他</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どのタッチペンでも使える上、もちろん付属ペンもある</a:t>
            </a:r>
            <a:r>
              <a:rPr lang="en-US" altLang="ja-JP" sz="1600" dirty="0"/>
              <a:t>8.5</a:t>
            </a:r>
            <a:r>
              <a:rPr lang="ja-JP" altLang="en-US" sz="1600" dirty="0"/>
              <a:t>インチの電子メモです。マグネットで冷蔵庫などに貼ることもできる上、ロック機能付きで使い勝手も良いアイテムです。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974FCE6-FEB9-E2E6-A054-C75D31478FA8}"/>
              </a:ext>
            </a:extLst>
          </p:cNvPr>
          <p:cNvPicPr>
            <a:picLocks noChangeAspect="1"/>
          </p:cNvPicPr>
          <p:nvPr/>
        </p:nvPicPr>
        <p:blipFill>
          <a:blip r:embed="rId5"/>
          <a:stretch>
            <a:fillRect/>
          </a:stretch>
        </p:blipFill>
        <p:spPr>
          <a:xfrm>
            <a:off x="724120" y="1422052"/>
            <a:ext cx="3569949" cy="3569949"/>
          </a:xfrm>
          <a:prstGeom prst="rect">
            <a:avLst/>
          </a:prstGeom>
        </p:spPr>
      </p:pic>
    </p:spTree>
    <p:extLst>
      <p:ext uri="{BB962C8B-B14F-4D97-AF65-F5344CB8AC3E}">
        <p14:creationId xmlns:p14="http://schemas.microsoft.com/office/powerpoint/2010/main" val="3545841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サイズ：全長 約</a:t>
            </a:r>
            <a:r>
              <a:rPr lang="en-US" altLang="ja-JP" sz="900" dirty="0">
                <a:latin typeface="Meiryo UI" panose="020B0604030504040204" pitchFamily="34" charset="-128"/>
                <a:ea typeface="Meiryo UI" panose="020B0604030504040204" pitchFamily="34" charset="-128"/>
              </a:rPr>
              <a:t>1200mm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150×42×42mm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iOS</a:t>
            </a:r>
            <a:r>
              <a:rPr lang="ja-JP" altLang="en-US" sz="1600" dirty="0"/>
              <a:t>、</a:t>
            </a:r>
            <a:r>
              <a:rPr lang="en-US" altLang="ja-JP" sz="1600" dirty="0"/>
              <a:t>Micro-USB</a:t>
            </a:r>
            <a:r>
              <a:rPr lang="ja-JP" altLang="en-US" sz="1600" dirty="0"/>
              <a:t>、</a:t>
            </a:r>
            <a:r>
              <a:rPr lang="en-US" altLang="ja-JP" sz="1600" dirty="0"/>
              <a:t>Type-C</a:t>
            </a:r>
            <a:r>
              <a:rPr lang="ja-JP" altLang="en-US" sz="1600" dirty="0"/>
              <a:t>、</a:t>
            </a:r>
            <a:r>
              <a:rPr lang="en-US" altLang="ja-JP" sz="1600" dirty="0"/>
              <a:t>USB-A</a:t>
            </a:r>
            <a:r>
              <a:rPr lang="ja-JP" altLang="en-US" sz="1600" dirty="0"/>
              <a:t>変換の端子がひとつになったマルチ充電ケーブルです。全長</a:t>
            </a:r>
            <a:r>
              <a:rPr lang="en-US" altLang="ja-JP" sz="1600" dirty="0"/>
              <a:t>120cm</a:t>
            </a:r>
            <a:r>
              <a:rPr lang="ja-JP" altLang="en-US" sz="1600" dirty="0"/>
              <a:t>と長さも十分にあるため、あらゆるシーンで活躍すること間違いなし！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3828FB26-8110-425F-0C18-8126579B5839}"/>
              </a:ext>
            </a:extLst>
          </p:cNvPr>
          <p:cNvPicPr>
            <a:picLocks noChangeAspect="1"/>
          </p:cNvPicPr>
          <p:nvPr/>
        </p:nvPicPr>
        <p:blipFill>
          <a:blip r:embed="rId5"/>
          <a:stretch>
            <a:fillRect/>
          </a:stretch>
        </p:blipFill>
        <p:spPr>
          <a:xfrm>
            <a:off x="628858" y="1287457"/>
            <a:ext cx="3714563" cy="3714563"/>
          </a:xfrm>
          <a:prstGeom prst="rect">
            <a:avLst/>
          </a:prstGeom>
        </p:spPr>
      </p:pic>
    </p:spTree>
    <p:extLst>
      <p:ext uri="{BB962C8B-B14F-4D97-AF65-F5344CB8AC3E}">
        <p14:creationId xmlns:p14="http://schemas.microsoft.com/office/powerpoint/2010/main" val="208669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レザーボタントレイ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138×138×40mm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カギやアクセサリー置きにぴったりの、高級感あるレザー素材のトレイです。四隅のボタンを外せばフラットになり、折りたたむことも可能です。ネイビーとブラックからお選びください。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43628D4-7182-C946-A5FF-A50FC6BF56E2}"/>
              </a:ext>
            </a:extLst>
          </p:cNvPr>
          <p:cNvPicPr>
            <a:picLocks noChangeAspect="1"/>
          </p:cNvPicPr>
          <p:nvPr/>
        </p:nvPicPr>
        <p:blipFill>
          <a:blip r:embed="rId5"/>
          <a:stretch>
            <a:fillRect/>
          </a:stretch>
        </p:blipFill>
        <p:spPr>
          <a:xfrm>
            <a:off x="368434" y="2229743"/>
            <a:ext cx="4233723" cy="2242817"/>
          </a:xfrm>
          <a:prstGeom prst="rect">
            <a:avLst/>
          </a:prstGeom>
        </p:spPr>
      </p:pic>
    </p:spTree>
    <p:extLst>
      <p:ext uri="{BB962C8B-B14F-4D97-AF65-F5344CB8AC3E}">
        <p14:creationId xmlns:p14="http://schemas.microsoft.com/office/powerpoint/2010/main" val="89477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ピクニック保冷温バッグ</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・亜鉛合金・ナイロン・ポリアセタール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30×23×31cm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400g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保冷温効果の高いアルミ蒸着フィルム仕様で、暑い真夏のお買い物やアウトドアシーンに非常に便利なバッグです。</a:t>
            </a:r>
            <a:r>
              <a:rPr lang="en-US" altLang="ja-JP" sz="1600" dirty="0"/>
              <a:t>2L</a:t>
            </a:r>
            <a:r>
              <a:rPr lang="ja-JP" altLang="en-US" sz="1600" dirty="0"/>
              <a:t>ペットボトルが</a:t>
            </a:r>
            <a:r>
              <a:rPr lang="en-US" altLang="ja-JP" sz="1600" dirty="0"/>
              <a:t>6</a:t>
            </a:r>
            <a:r>
              <a:rPr lang="ja-JP" altLang="en-US" sz="1600" dirty="0"/>
              <a:t>本入る大容量サイズなため使い勝手も抜群です！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445850-AFC0-BCCE-A3C5-A1F49991601D}"/>
              </a:ext>
            </a:extLst>
          </p:cNvPr>
          <p:cNvPicPr>
            <a:picLocks noChangeAspect="1"/>
          </p:cNvPicPr>
          <p:nvPr/>
        </p:nvPicPr>
        <p:blipFill>
          <a:blip r:embed="rId5"/>
          <a:stretch>
            <a:fillRect/>
          </a:stretch>
        </p:blipFill>
        <p:spPr>
          <a:xfrm>
            <a:off x="698863" y="1351784"/>
            <a:ext cx="3706256" cy="3706256"/>
          </a:xfrm>
          <a:prstGeom prst="rect">
            <a:avLst/>
          </a:prstGeom>
        </p:spPr>
      </p:pic>
    </p:spTree>
    <p:extLst>
      <p:ext uri="{BB962C8B-B14F-4D97-AF65-F5344CB8AC3E}">
        <p14:creationId xmlns:p14="http://schemas.microsoft.com/office/powerpoint/2010/main" val="229340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通りに使える 変身保冷温バッグ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サイズ：トートバッグ時</a:t>
            </a:r>
            <a:r>
              <a:rPr lang="en-US" altLang="ja-JP" sz="900" dirty="0">
                <a:latin typeface="Meiryo UI" panose="020B0604030504040204" pitchFamily="34" charset="-128"/>
                <a:ea typeface="Meiryo UI" panose="020B0604030504040204" pitchFamily="34" charset="-128"/>
              </a:rPr>
              <a:t>/280×490×190mm､</a:t>
            </a:r>
            <a:r>
              <a:rPr lang="ja-JP" altLang="en-US" sz="900" dirty="0">
                <a:latin typeface="Meiryo UI" panose="020B0604030504040204" pitchFamily="34" charset="-128"/>
                <a:ea typeface="Meiryo UI" panose="020B0604030504040204" pitchFamily="34" charset="-128"/>
              </a:rPr>
              <a:t>サコッシュ時</a:t>
            </a:r>
            <a:r>
              <a:rPr lang="en-US" altLang="ja-JP" sz="900" dirty="0">
                <a:latin typeface="Meiryo UI" panose="020B0604030504040204" pitchFamily="34" charset="-128"/>
                <a:ea typeface="Meiryo UI" panose="020B0604030504040204" pitchFamily="34" charset="-128"/>
              </a:rPr>
              <a:t>/185×135×70mm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シーンに合わせて柄分けられる</a:t>
            </a:r>
            <a:r>
              <a:rPr lang="en-US" altLang="ja-JP" sz="1600" dirty="0"/>
              <a:t>2WAY</a:t>
            </a:r>
            <a:r>
              <a:rPr lang="ja-JP" altLang="en-US" sz="1600" dirty="0"/>
              <a:t>仕様の保冷温バッグです。ちょっとしたお出かけの時には肩掛けのサコッシュに、またお買い物やレジャーの際にはビッグトートになる優れもの！</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8" name="図 87">
            <a:extLst>
              <a:ext uri="{FF2B5EF4-FFF2-40B4-BE49-F238E27FC236}">
                <a16:creationId xmlns:a16="http://schemas.microsoft.com/office/drawing/2014/main" id="{2F3AD152-32C1-D630-C053-92B0E74F79D9}"/>
              </a:ext>
            </a:extLst>
          </p:cNvPr>
          <p:cNvPicPr>
            <a:picLocks noChangeAspect="1"/>
          </p:cNvPicPr>
          <p:nvPr/>
        </p:nvPicPr>
        <p:blipFill>
          <a:blip r:embed="rId5"/>
          <a:stretch>
            <a:fillRect/>
          </a:stretch>
        </p:blipFill>
        <p:spPr>
          <a:xfrm>
            <a:off x="687640" y="1354838"/>
            <a:ext cx="3596419" cy="3596419"/>
          </a:xfrm>
          <a:prstGeom prst="rect">
            <a:avLst/>
          </a:prstGeom>
        </p:spPr>
      </p:pic>
    </p:spTree>
    <p:extLst>
      <p:ext uri="{BB962C8B-B14F-4D97-AF65-F5344CB8AC3E}">
        <p14:creationId xmlns:p14="http://schemas.microsoft.com/office/powerpoint/2010/main" val="5917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390ml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ステンレス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口径約</a:t>
            </a:r>
            <a:r>
              <a:rPr lang="en-US" altLang="ja-JP" sz="900" dirty="0">
                <a:latin typeface="Meiryo UI" panose="020B0604030504040204" pitchFamily="34" charset="-128"/>
                <a:ea typeface="Meiryo UI" panose="020B0604030504040204" pitchFamily="34" charset="-128"/>
              </a:rPr>
              <a:t>8cm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11.3cm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390ml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ゆったりフォルムで容量</a:t>
            </a:r>
            <a:r>
              <a:rPr lang="en-US" altLang="ja-JP" sz="1600" dirty="0">
                <a:latin typeface="Meiryo UI" panose="020B0604030504040204" pitchFamily="34" charset="-128"/>
                <a:ea typeface="Meiryo UI" panose="020B0604030504040204" pitchFamily="34" charset="-128"/>
              </a:rPr>
              <a:t>390ml</a:t>
            </a:r>
            <a:r>
              <a:rPr lang="ja-JP" altLang="en-US" sz="1600" dirty="0">
                <a:latin typeface="Meiryo UI" panose="020B0604030504040204" pitchFamily="34" charset="-128"/>
                <a:ea typeface="Meiryo UI" panose="020B0604030504040204" pitchFamily="34" charset="-128"/>
              </a:rPr>
              <a:t>の真空ステンレス製サーモタンブラー。下の部分が膨らんでいるので、手で持ちやすく安定感も抜群！アウトドア・車中・職場など様々な場面で活用できます。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35AEF8AE-7D32-386D-6F8C-B8410722E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621" y="1379155"/>
            <a:ext cx="3660083" cy="366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79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413675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プレミアムキッチン</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・ネピア激吸収キッチンタオル</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ロール</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カット</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P&amp;G</a:t>
            </a:r>
            <a:r>
              <a:rPr lang="ja-JP" altLang="en-US" sz="900" dirty="0">
                <a:latin typeface="Meiryo UI" panose="020B0604030504040204" pitchFamily="34" charset="-128"/>
                <a:ea typeface="Meiryo UI" panose="020B0604030504040204" pitchFamily="34" charset="-128"/>
              </a:rPr>
              <a:t>除菌ジョイコンパクト</a:t>
            </a:r>
            <a:r>
              <a:rPr lang="en-US" altLang="ja-JP" sz="900" dirty="0">
                <a:latin typeface="Meiryo UI" panose="020B0604030504040204" pitchFamily="34" charset="-128"/>
                <a:ea typeface="Meiryo UI" panose="020B0604030504040204" pitchFamily="34" charset="-128"/>
              </a:rPr>
              <a:t>170ml(</a:t>
            </a:r>
            <a:r>
              <a:rPr lang="ja-JP" altLang="en-US" sz="900" dirty="0">
                <a:latin typeface="Meiryo UI" panose="020B0604030504040204" pitchFamily="34" charset="-128"/>
                <a:ea typeface="Meiryo UI" panose="020B0604030504040204" pitchFamily="34" charset="-128"/>
              </a:rPr>
              <a:t>さわやか微香</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・サランラップ</a:t>
            </a:r>
            <a:r>
              <a:rPr lang="en-US" altLang="ja-JP" sz="900" dirty="0">
                <a:latin typeface="Meiryo UI" panose="020B0604030504040204" pitchFamily="34" charset="-128"/>
                <a:ea typeface="Meiryo UI" panose="020B0604030504040204" pitchFamily="34" charset="-128"/>
              </a:rPr>
              <a:t>(22cm×15m)×1 </a:t>
            </a:r>
            <a:r>
              <a:rPr lang="ja-JP" altLang="en-US" sz="900" dirty="0">
                <a:latin typeface="Meiryo UI" panose="020B0604030504040204" pitchFamily="34" charset="-128"/>
                <a:ea typeface="Meiryo UI" panose="020B0604030504040204" pitchFamily="34" charset="-128"/>
              </a:rPr>
              <a:t>・ジップロックフリーザーバッグ</a:t>
            </a:r>
            <a:r>
              <a:rPr lang="en-US" altLang="ja-JP" sz="900" dirty="0">
                <a:latin typeface="Meiryo UI" panose="020B0604030504040204" pitchFamily="34" charset="-128"/>
                <a:ea typeface="Meiryo UI" panose="020B0604030504040204" pitchFamily="34" charset="-128"/>
              </a:rPr>
              <a:t>M3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・ネットスポンジ</a:t>
            </a:r>
            <a:r>
              <a:rPr lang="en-US" altLang="ja-JP" sz="900" dirty="0">
                <a:latin typeface="Meiryo UI" panose="020B0604030504040204" pitchFamily="34" charset="-128"/>
                <a:ea typeface="Meiryo UI" panose="020B0604030504040204" pitchFamily="34" charset="-128"/>
              </a:rPr>
              <a:t>×1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優れた吸収力のネピアキッチンタオル</a:t>
            </a:r>
            <a:r>
              <a:rPr lang="en-US" altLang="ja-JP" sz="1600" dirty="0"/>
              <a:t>2</a:t>
            </a:r>
            <a:r>
              <a:rPr lang="ja-JP" altLang="en-US" sz="1600" dirty="0"/>
              <a:t>ロールをはじめ、</a:t>
            </a:r>
            <a:r>
              <a:rPr lang="en-US" altLang="ja-JP" sz="1600" dirty="0"/>
              <a:t>P&amp;G</a:t>
            </a:r>
            <a:r>
              <a:rPr lang="ja-JP" altLang="en-US" sz="1600" dirty="0"/>
              <a:t>の除菌ジョイコンパクトやサランラップなど、キッチンまわりに必要不可欠な日用品を詰め合わせた</a:t>
            </a:r>
            <a:r>
              <a:rPr lang="en-US" altLang="ja-JP" sz="1600" dirty="0"/>
              <a:t>5</a:t>
            </a:r>
            <a:r>
              <a:rPr lang="ja-JP" altLang="en-US" sz="1600" dirty="0"/>
              <a:t>点セットです。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621E54F5-58C1-24A5-9658-59C4567FF9F2}"/>
              </a:ext>
            </a:extLst>
          </p:cNvPr>
          <p:cNvPicPr>
            <a:picLocks noChangeAspect="1"/>
          </p:cNvPicPr>
          <p:nvPr/>
        </p:nvPicPr>
        <p:blipFill>
          <a:blip r:embed="rId5"/>
          <a:stretch>
            <a:fillRect/>
          </a:stretch>
        </p:blipFill>
        <p:spPr>
          <a:xfrm>
            <a:off x="734322" y="1427332"/>
            <a:ext cx="3560089" cy="3560089"/>
          </a:xfrm>
          <a:prstGeom prst="rect">
            <a:avLst/>
          </a:prstGeom>
        </p:spPr>
      </p:pic>
    </p:spTree>
    <p:extLst>
      <p:ext uri="{BB962C8B-B14F-4D97-AF65-F5344CB8AC3E}">
        <p14:creationId xmlns:p14="http://schemas.microsoft.com/office/powerpoint/2010/main" val="323512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シングルホーン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天然ゴム採取後の廃材を再利用した、電源不要な温かみのあるシングルホーンナチュラルスピーカーです。オリジナル名入れも可能ですので、アウトドアイベント等の販促用にも人気です。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38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コンパクトクーラー巾着バッグ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W370×H350×D140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）・持ち手／約</a:t>
            </a:r>
            <a:r>
              <a:rPr lang="en-US" altLang="ja-JP" sz="900" dirty="0">
                <a:latin typeface="Meiryo UI" panose="020B0604030504040204" pitchFamily="34" charset="-128"/>
                <a:ea typeface="Meiryo UI" panose="020B0604030504040204" pitchFamily="34" charset="-128"/>
              </a:rPr>
              <a:t>W35×H400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a:t>
            </a:r>
          </a:p>
          <a:p>
            <a:r>
              <a:rPr lang="ja-JP" altLang="en-US" sz="900" dirty="0">
                <a:latin typeface="Meiryo UI" panose="020B0604030504040204" pitchFamily="34" charset="-128"/>
                <a:ea typeface="Meiryo UI" panose="020B0604030504040204" pitchFamily="34" charset="-128"/>
              </a:rPr>
              <a:t>備考：加工時内職</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入れを選択いただいた場合、ゴムは留めずに折りたたみ、</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袋に入れた状態での納品になります。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dirty="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コンパクトに畳んで鞄に忍ばせることができる、軽くてコンパクトなのに保冷力ばっちりな巾着バッグ。口元をリボン結びすれば見た目もかわいく、ワンハンドルでオシャレに持つことができます。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09A8B9F1-02D5-62AF-072C-CDA0CD52484B}"/>
              </a:ext>
            </a:extLst>
          </p:cNvPr>
          <p:cNvPicPr>
            <a:picLocks noChangeAspect="1"/>
          </p:cNvPicPr>
          <p:nvPr/>
        </p:nvPicPr>
        <p:blipFill>
          <a:blip r:embed="rId5"/>
          <a:stretch>
            <a:fillRect/>
          </a:stretch>
        </p:blipFill>
        <p:spPr>
          <a:xfrm>
            <a:off x="682930" y="1367292"/>
            <a:ext cx="3683632" cy="3683632"/>
          </a:xfrm>
          <a:prstGeom prst="rect">
            <a:avLst/>
          </a:prstGeom>
        </p:spPr>
      </p:pic>
    </p:spTree>
    <p:extLst>
      <p:ext uri="{BB962C8B-B14F-4D97-AF65-F5344CB8AC3E}">
        <p14:creationId xmlns:p14="http://schemas.microsoft.com/office/powerpoint/2010/main" val="303394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今治ホテルスタイル バスタオル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1100×600mm</a:t>
            </a:r>
          </a:p>
          <a:p>
            <a:r>
              <a:rPr lang="ja-JP" altLang="en-US" sz="900" dirty="0">
                <a:latin typeface="Meiryo UI" panose="020B0604030504040204" pitchFamily="34" charset="-128"/>
                <a:ea typeface="Meiryo UI" panose="020B0604030504040204" pitchFamily="34" charset="-128"/>
              </a:rPr>
              <a:t>包装：不織布袋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1100×600mm</a:t>
            </a:r>
            <a:r>
              <a:rPr lang="ja-JP" altLang="en-US" sz="1600" dirty="0"/>
              <a:t>サイズのシンプルなバスタオルです。日本が誇るタオルの産地、今治産のため非常に肌触りが滑らかで優しく、吸水性にも優れています。ノベルティ用として人気です。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FC2F0A40-8EB7-CF53-635A-EB6673019DD0}"/>
              </a:ext>
            </a:extLst>
          </p:cNvPr>
          <p:cNvPicPr>
            <a:picLocks noChangeAspect="1"/>
          </p:cNvPicPr>
          <p:nvPr/>
        </p:nvPicPr>
        <p:blipFill>
          <a:blip r:embed="rId5"/>
          <a:stretch>
            <a:fillRect/>
          </a:stretch>
        </p:blipFill>
        <p:spPr>
          <a:xfrm>
            <a:off x="677993" y="1349649"/>
            <a:ext cx="3619500" cy="36195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スムゥー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蓋付マグカップ</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素材：ステンレス鋼・</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p>
          <a:p>
            <a:r>
              <a:rPr lang="ja-JP" altLang="en-US" sz="900" dirty="0">
                <a:latin typeface="Meiryo UI" panose="020B0604030504040204" pitchFamily="34" charset="-128"/>
                <a:ea typeface="Meiryo UI" panose="020B0604030504040204" pitchFamily="34" charset="-128"/>
              </a:rPr>
              <a:t>サイズ：約直径</a:t>
            </a:r>
            <a:r>
              <a:rPr lang="en-US" altLang="ja-JP" sz="900" dirty="0">
                <a:latin typeface="Meiryo UI" panose="020B0604030504040204" pitchFamily="34" charset="-128"/>
                <a:ea typeface="Meiryo UI" panose="020B0604030504040204" pitchFamily="34" charset="-128"/>
              </a:rPr>
              <a:t>8.6×10.5cm</a:t>
            </a:r>
            <a:r>
              <a:rPr lang="ja-JP" altLang="en-US" sz="900" dirty="0">
                <a:latin typeface="Meiryo UI" panose="020B0604030504040204" pitchFamily="34" charset="-128"/>
                <a:ea typeface="Meiryo UI" panose="020B0604030504040204" pitchFamily="34" charset="-128"/>
              </a:rPr>
              <a:t>　　箱サイズ：約</a:t>
            </a:r>
            <a:r>
              <a:rPr lang="en-US" altLang="ja-JP" sz="900" dirty="0">
                <a:latin typeface="Meiryo UI" panose="020B0604030504040204" pitchFamily="34" charset="-128"/>
                <a:ea typeface="Meiryo UI" panose="020B0604030504040204" pitchFamily="34" charset="-128"/>
              </a:rPr>
              <a:t>9.5×9.5×11.5</a:t>
            </a:r>
            <a:r>
              <a:rPr lang="ja-JP" altLang="en-US" sz="900" dirty="0">
                <a:latin typeface="Meiryo UI" panose="020B0604030504040204" pitchFamily="34" charset="-128"/>
                <a:ea typeface="Meiryo UI" panose="020B0604030504040204" pitchFamily="34" charset="-128"/>
              </a:rPr>
              <a:t>ｃｍ</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蓋付きでホコリなどの侵入を防ぐとともに保冷・保温力を高めてくれる</a:t>
            </a:r>
            <a:r>
              <a:rPr lang="en-US" altLang="ja-JP" sz="1600" dirty="0"/>
              <a:t>350ml</a:t>
            </a:r>
            <a:r>
              <a:rPr lang="ja-JP" altLang="en-US" sz="1600" dirty="0"/>
              <a:t>サイズのマグカップです。ライトグリーン、ライトブラウン、ライトブルーの全</a:t>
            </a:r>
            <a:r>
              <a:rPr lang="en-US" altLang="ja-JP" sz="1600" dirty="0"/>
              <a:t>3</a:t>
            </a:r>
            <a:r>
              <a:rPr lang="ja-JP" altLang="en-US" sz="1600" dirty="0"/>
              <a:t>色展開から選択可能。</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E421A749-89B3-35E1-2751-BB94716EB629}"/>
              </a:ext>
            </a:extLst>
          </p:cNvPr>
          <p:cNvPicPr>
            <a:picLocks noChangeAspect="1"/>
          </p:cNvPicPr>
          <p:nvPr/>
        </p:nvPicPr>
        <p:blipFill>
          <a:blip r:embed="rId5"/>
          <a:stretch>
            <a:fillRect/>
          </a:stretch>
        </p:blipFill>
        <p:spPr>
          <a:xfrm>
            <a:off x="746887" y="1368483"/>
            <a:ext cx="3618938" cy="3618938"/>
          </a:xfrm>
          <a:prstGeom prst="rect">
            <a:avLst/>
          </a:prstGeom>
        </p:spPr>
      </p:pic>
    </p:spTree>
    <p:extLst>
      <p:ext uri="{BB962C8B-B14F-4D97-AF65-F5344CB8AC3E}">
        <p14:creationId xmlns:p14="http://schemas.microsoft.com/office/powerpoint/2010/main" val="292461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237945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オーガニックコットンバイカラー保冷トート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φ48×172mm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180ml</a:t>
            </a:r>
          </a:p>
          <a:p>
            <a:r>
              <a:rPr lang="ja-JP" altLang="en-US" sz="900" dirty="0">
                <a:latin typeface="Meiryo UI" panose="020B0604030504040204" pitchFamily="34" charset="-128"/>
                <a:ea typeface="Meiryo UI" panose="020B0604030504040204" pitchFamily="34" charset="-128"/>
              </a:rPr>
              <a:t>機能：真空構造</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底のマチが広く大容量で本体とハンドルがバイカラーの保冷トートバッグ。オーガニックコットン使用のエコ商品なので、ノベルティに名入れをして使用すれば企業のイメージアップに繋がります。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CB81DB1-D255-03CA-ED7D-983A759E9A4C}"/>
              </a:ext>
            </a:extLst>
          </p:cNvPr>
          <p:cNvPicPr>
            <a:picLocks noChangeAspect="1"/>
          </p:cNvPicPr>
          <p:nvPr/>
        </p:nvPicPr>
        <p:blipFill>
          <a:blip r:embed="rId5"/>
          <a:stretch>
            <a:fillRect/>
          </a:stretch>
        </p:blipFill>
        <p:spPr>
          <a:xfrm>
            <a:off x="703591" y="1358484"/>
            <a:ext cx="3560089" cy="3560089"/>
          </a:xfrm>
          <a:prstGeom prst="rect">
            <a:avLst/>
          </a:prstGeom>
        </p:spPr>
      </p:pic>
    </p:spTree>
    <p:extLst>
      <p:ext uri="{BB962C8B-B14F-4D97-AF65-F5344CB8AC3E}">
        <p14:creationId xmlns:p14="http://schemas.microsoft.com/office/powerpoint/2010/main" val="275302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89FBC67-EF00-4E48-9531-0AC1FA459107}"/>
              </a:ext>
            </a:extLst>
          </p:cNvPr>
          <p:cNvPicPr>
            <a:picLocks noChangeAspect="1"/>
          </p:cNvPicPr>
          <p:nvPr/>
        </p:nvPicPr>
        <p:blipFill>
          <a:blip r:embed="rId3"/>
          <a:stretch>
            <a:fillRect/>
          </a:stretch>
        </p:blipFill>
        <p:spPr>
          <a:xfrm>
            <a:off x="754252" y="1385922"/>
            <a:ext cx="3459465" cy="3716707"/>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240×240×150mm､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62503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1B04256-54E0-3920-115D-08F6516B4F5C}"/>
              </a:ext>
            </a:extLst>
          </p:cNvPr>
          <p:cNvPicPr>
            <a:picLocks noChangeAspect="1"/>
          </p:cNvPicPr>
          <p:nvPr/>
        </p:nvPicPr>
        <p:blipFill>
          <a:blip r:embed="rId5"/>
          <a:stretch>
            <a:fillRect/>
          </a:stretch>
        </p:blipFill>
        <p:spPr>
          <a:xfrm>
            <a:off x="669076" y="1369968"/>
            <a:ext cx="3654589" cy="3654589"/>
          </a:xfrm>
          <a:prstGeom prst="rect">
            <a:avLst/>
          </a:prstGeom>
        </p:spPr>
      </p:pic>
    </p:spTree>
    <p:extLst>
      <p:ext uri="{BB962C8B-B14F-4D97-AF65-F5344CB8AC3E}">
        <p14:creationId xmlns:p14="http://schemas.microsoft.com/office/powerpoint/2010/main" val="206502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70831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ミニパッド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 出力</a:t>
            </a:r>
            <a:r>
              <a:rPr lang="en-US" altLang="ja-JP" sz="900" dirty="0">
                <a:latin typeface="Meiryo UI" panose="020B0604030504040204" pitchFamily="34" charset="-128"/>
                <a:ea typeface="Meiryo UI" panose="020B0604030504040204" pitchFamily="34" charset="-128"/>
              </a:rPr>
              <a:t>/3.5</a:t>
            </a:r>
            <a:r>
              <a:rPr lang="en" altLang="ja-JP" sz="900" dirty="0">
                <a:latin typeface="Meiryo UI" panose="020B0604030504040204" pitchFamily="34" charset="-128"/>
                <a:ea typeface="Meiryo UI" panose="020B0604030504040204" pitchFamily="34" charset="-128"/>
              </a:rPr>
              <a:t>W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規格対応スマートフォンでしたら、この上に置くだけで充電ができる、とても便利なワイヤレス充電器のミニバッドです。バッドの表面にオリジナル名入れが可能ですので、</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効果も抜群です！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DC13B84-A725-9347-A3F6-EB907D572A78}"/>
              </a:ext>
            </a:extLst>
          </p:cNvPr>
          <p:cNvPicPr>
            <a:picLocks noChangeAspect="1"/>
          </p:cNvPicPr>
          <p:nvPr/>
        </p:nvPicPr>
        <p:blipFill>
          <a:blip r:embed="rId5"/>
          <a:stretch>
            <a:fillRect/>
          </a:stretch>
        </p:blipFill>
        <p:spPr>
          <a:xfrm>
            <a:off x="807641" y="1597412"/>
            <a:ext cx="3175000" cy="3175000"/>
          </a:xfrm>
          <a:prstGeom prst="rect">
            <a:avLst/>
          </a:prstGeom>
        </p:spPr>
      </p:pic>
    </p:spTree>
    <p:extLst>
      <p:ext uri="{BB962C8B-B14F-4D97-AF65-F5344CB8AC3E}">
        <p14:creationId xmlns:p14="http://schemas.microsoft.com/office/powerpoint/2010/main" val="37587771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770</TotalTime>
  <Words>2918</Words>
  <Application>Microsoft Office PowerPoint</Application>
  <PresentationFormat>画面に合わせる (4:3)</PresentationFormat>
  <Paragraphs>470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247</cp:revision>
  <cp:lastPrinted>2021-07-20T08:57:41Z</cp:lastPrinted>
  <dcterms:created xsi:type="dcterms:W3CDTF">2021-06-21T09:41:39Z</dcterms:created>
  <dcterms:modified xsi:type="dcterms:W3CDTF">2025-03-25T03:37:27Z</dcterms:modified>
</cp:coreProperties>
</file>