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0" r:id="rId2"/>
    <p:sldId id="281" r:id="rId3"/>
    <p:sldId id="275" r:id="rId4"/>
    <p:sldId id="284" r:id="rId5"/>
    <p:sldId id="269" r:id="rId6"/>
    <p:sldId id="270" r:id="rId7"/>
    <p:sldId id="276" r:id="rId8"/>
    <p:sldId id="282" r:id="rId9"/>
    <p:sldId id="278" r:id="rId10"/>
    <p:sldId id="283" r:id="rId11"/>
    <p:sldId id="262" r:id="rId12"/>
    <p:sldId id="273" r:id="rId13"/>
    <p:sldId id="277" r:id="rId14"/>
    <p:sldId id="260" r:id="rId15"/>
    <p:sldId id="258" r:id="rId16"/>
    <p:sldId id="266" r:id="rId17"/>
    <p:sldId id="274" r:id="rId18"/>
    <p:sldId id="261" r:id="rId19"/>
    <p:sldId id="286" r:id="rId20"/>
    <p:sldId id="285" r:id="rId21"/>
    <p:sldId id="287" r:id="rId22"/>
    <p:sldId id="263" r:id="rId23"/>
    <p:sldId id="265" r:id="rId24"/>
    <p:sldId id="264" r:id="rId25"/>
    <p:sldId id="259" r:id="rId26"/>
    <p:sldId id="257" r:id="rId27"/>
    <p:sldId id="289" r:id="rId28"/>
    <p:sldId id="256" r:id="rId29"/>
    <p:sldId id="290" r:id="rId30"/>
    <p:sldId id="291" r:id="rId31"/>
    <p:sldId id="292" r:id="rId32"/>
    <p:sldId id="293"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87" autoAdjust="0"/>
    <p:restoredTop sz="94656"/>
  </p:normalViewPr>
  <p:slideViewPr>
    <p:cSldViewPr snapToGrid="0" snapToObjects="1">
      <p:cViewPr varScale="1">
        <p:scale>
          <a:sx n="82" d="100"/>
          <a:sy n="82" d="100"/>
        </p:scale>
        <p:origin x="102" y="33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2025/4/24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2025/4/24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bmp"/><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540)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a:t>
            </a:r>
            <a:r>
              <a:rPr lang="en" altLang="ja-JP" sz="900" dirty="0">
                <a:latin typeface="Meiryo UI" panose="020B0604030504040204" pitchFamily="34" charset="-128"/>
                <a:ea typeface="Meiryo UI" panose="020B0604030504040204" pitchFamily="34" charset="-128"/>
              </a:rPr>
              <a:t>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付属のゴムバンドを使用して可愛くくるっと丸めて留めることが出来るため、持ち運びに大変便利なエコバッグ。カラーバリエーションも豊富ですので是非、販促グッズ等にご活用ください。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0D2B1D3-7B3B-674B-A0C1-6F5FC1A29E74}"/>
              </a:ext>
            </a:extLst>
          </p:cNvPr>
          <p:cNvPicPr>
            <a:picLocks noChangeAspect="1"/>
          </p:cNvPicPr>
          <p:nvPr/>
        </p:nvPicPr>
        <p:blipFill>
          <a:blip r:embed="rId5"/>
          <a:stretch>
            <a:fillRect/>
          </a:stretch>
        </p:blipFill>
        <p:spPr>
          <a:xfrm>
            <a:off x="707002" y="1485587"/>
            <a:ext cx="3736360" cy="3444742"/>
          </a:xfrm>
          <a:prstGeom prst="rect">
            <a:avLst/>
          </a:prstGeom>
        </p:spPr>
      </p:pic>
    </p:spTree>
    <p:extLst>
      <p:ext uri="{BB962C8B-B14F-4D97-AF65-F5344CB8AC3E}">
        <p14:creationId xmlns:p14="http://schemas.microsoft.com/office/powerpoint/2010/main" val="3631881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ラバーウッドコーナーフォトスタンド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アクリル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149×111×30mm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 altLang="ja-JP" sz="900" dirty="0">
                <a:latin typeface="Meiryo UI" panose="020B0604030504040204" pitchFamily="34" charset="-128"/>
                <a:ea typeface="Meiryo UI" panose="020B0604030504040204" pitchFamily="34" charset="-128"/>
              </a:rPr>
              <a:t>L</a:t>
            </a:r>
            <a:r>
              <a:rPr lang="ja-JP" altLang="en-US" sz="900">
                <a:latin typeface="Meiryo UI" panose="020B0604030504040204" pitchFamily="34" charset="-128"/>
                <a:ea typeface="Meiryo UI" panose="020B0604030504040204" pitchFamily="34" charset="-128"/>
              </a:rPr>
              <a:t>判サイズ対応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台紙のデザインは弊社の都合により変わることがあります。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ゴムの木の廃材を素材にして作られたコーナー型のフォトスタンドです。縦向きでも横向きでも簡単かつ自由に使えます。カラー展開はナチュラルウッドとダークウッドの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CE57643-2A0D-C448-B1AC-68E57A557287}"/>
              </a:ext>
            </a:extLst>
          </p:cNvPr>
          <p:cNvPicPr>
            <a:picLocks noChangeAspect="1"/>
          </p:cNvPicPr>
          <p:nvPr/>
        </p:nvPicPr>
        <p:blipFill>
          <a:blip r:embed="rId5"/>
          <a:stretch>
            <a:fillRect/>
          </a:stretch>
        </p:blipFill>
        <p:spPr>
          <a:xfrm>
            <a:off x="807641" y="1460558"/>
            <a:ext cx="3175000" cy="3175000"/>
          </a:xfrm>
          <a:prstGeom prst="rect">
            <a:avLst/>
          </a:prstGeom>
        </p:spPr>
      </p:pic>
    </p:spTree>
    <p:extLst>
      <p:ext uri="{BB962C8B-B14F-4D97-AF65-F5344CB8AC3E}">
        <p14:creationId xmlns:p14="http://schemas.microsoft.com/office/powerpoint/2010/main" val="255944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スリムステンレスサーモ</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マット</a:t>
            </a:r>
            <a:r>
              <a:rPr lang="en-US" altLang="ja-JP" sz="2000" dirty="0">
                <a:solidFill>
                  <a:schemeClr val="bg1"/>
                </a:solidFill>
                <a:latin typeface="Meiryo UI" panose="020B0604030504040204" pitchFamily="34" charset="-128"/>
                <a:ea typeface="Meiryo UI" panose="020B0604030504040204" pitchFamily="34" charset="-128"/>
              </a:rPr>
              <a:t>)(270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55×</a:t>
            </a:r>
            <a:r>
              <a:rPr lang="en" altLang="ja-JP" sz="900" dirty="0">
                <a:latin typeface="Meiryo UI" panose="020B0604030504040204" pitchFamily="34" charset="-128"/>
                <a:ea typeface="Meiryo UI" panose="020B0604030504040204" pitchFamily="34" charset="-128"/>
              </a:rPr>
              <a:t>H197mm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270ml</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考：黒・白・グレー・カーキ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すっきりとしたマット調の水筒です。カラーラインナップは黒、白、グレー、カーキの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色展開でご用意しております。オリジナルプリントも可能ですので、デザインに合わせてお選びください。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D523BCC2-55BC-5A42-B333-E0CAF63A57EC}"/>
              </a:ext>
            </a:extLst>
          </p:cNvPr>
          <p:cNvPicPr>
            <a:picLocks noChangeAspect="1"/>
          </p:cNvPicPr>
          <p:nvPr/>
        </p:nvPicPr>
        <p:blipFill>
          <a:blip r:embed="rId5"/>
          <a:stretch>
            <a:fillRect/>
          </a:stretch>
        </p:blipFill>
        <p:spPr>
          <a:xfrm>
            <a:off x="821816" y="1325522"/>
            <a:ext cx="3469079" cy="3617887"/>
          </a:xfrm>
          <a:prstGeom prst="rect">
            <a:avLst/>
          </a:prstGeom>
        </p:spPr>
      </p:pic>
    </p:spTree>
    <p:extLst>
      <p:ext uri="{BB962C8B-B14F-4D97-AF65-F5344CB8AC3E}">
        <p14:creationId xmlns:p14="http://schemas.microsoft.com/office/powerpoint/2010/main" val="218129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ワンタッチ真空ステンレスボトル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φ70×227mm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備考：真空構造、容量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サイズの真空ステンレスボトル。保冷温効果に優れている上に、ワンタッチで開けることができる上に直飲みが可能なため、スポーツ時などには非常に便利なアイテムです。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79BDFF-1DFE-E5DB-7796-6ACCF2853EC4}"/>
              </a:ext>
            </a:extLst>
          </p:cNvPr>
          <p:cNvPicPr>
            <a:picLocks noChangeAspect="1"/>
          </p:cNvPicPr>
          <p:nvPr/>
        </p:nvPicPr>
        <p:blipFill>
          <a:blip r:embed="rId5"/>
          <a:stretch>
            <a:fillRect/>
          </a:stretch>
        </p:blipFill>
        <p:spPr>
          <a:xfrm>
            <a:off x="745022" y="1420742"/>
            <a:ext cx="3514766" cy="3514766"/>
          </a:xfrm>
          <a:prstGeom prst="rect">
            <a:avLst/>
          </a:prstGeom>
        </p:spPr>
      </p:pic>
    </p:spTree>
    <p:extLst>
      <p:ext uri="{BB962C8B-B14F-4D97-AF65-F5344CB8AC3E}">
        <p14:creationId xmlns:p14="http://schemas.microsoft.com/office/powerpoint/2010/main" val="3403382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、バンブーファイバー、アルミ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：ケース装着時／</a:t>
            </a:r>
            <a:r>
              <a:rPr lang="en-US" altLang="ja-JP" sz="900" dirty="0">
                <a:latin typeface="Meiryo UI" panose="020B0604030504040204" pitchFamily="34" charset="-128"/>
                <a:ea typeface="Meiryo UI" panose="020B0604030504040204" pitchFamily="34" charset="-128"/>
              </a:rPr>
              <a:t>W172×H54×D26</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）、箸・スプーン・フォーク／</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endParaRPr lang="en-US" altLang="ja-JP" sz="900" dirty="0">
              <a:latin typeface="Meiryo UI" panose="020B0604030504040204" pitchFamily="34" charset="-128"/>
              <a:ea typeface="Meiryo UI" panose="020B0604030504040204" pitchFamily="34" charset="-128"/>
            </a:endParaRP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コンパクトでかさばらず、ケースにシリコンが付いているため移動時にカチャカチャという音が鳴りません。クリップ付きケースで持ち運びに便利。環境に優しいバンブーファイバーを使用したカトラリーセッ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1DF6744-ACF3-92D6-89E7-A4EF41DFB2E2}"/>
              </a:ext>
            </a:extLst>
          </p:cNvPr>
          <p:cNvPicPr>
            <a:picLocks noChangeAspect="1"/>
          </p:cNvPicPr>
          <p:nvPr/>
        </p:nvPicPr>
        <p:blipFill>
          <a:blip r:embed="rId5"/>
          <a:stretch>
            <a:fillRect/>
          </a:stretch>
        </p:blipFill>
        <p:spPr>
          <a:xfrm>
            <a:off x="757518" y="1411148"/>
            <a:ext cx="3579176" cy="3579176"/>
          </a:xfrm>
          <a:prstGeom prst="rect">
            <a:avLst/>
          </a:prstGeom>
        </p:spPr>
      </p:pic>
    </p:spTree>
    <p:extLst>
      <p:ext uri="{BB962C8B-B14F-4D97-AF65-F5344CB8AC3E}">
        <p14:creationId xmlns:p14="http://schemas.microsoft.com/office/powerpoint/2010/main" val="2642816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フォトフレームクロック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W153×H126×D33mm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能：時刻表示・カレンダー・アラーム・温度計・スヌーズ</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付属品：モニター電池</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個内蔵（ボタン電池</a:t>
            </a:r>
            <a:r>
              <a:rPr lang="en" altLang="ja-JP" sz="900" dirty="0">
                <a:latin typeface="Meiryo UI" panose="020B0604030504040204" pitchFamily="34" charset="-128"/>
                <a:ea typeface="Meiryo UI" panose="020B0604030504040204" pitchFamily="34" charset="-128"/>
              </a:rPr>
              <a:t>LR44</a:t>
            </a:r>
            <a:r>
              <a:rPr lang="ja-JP" altLang="en-US" sz="900">
                <a:latin typeface="Meiryo UI" panose="020B0604030504040204" pitchFamily="34" charset="-128"/>
                <a:ea typeface="Meiryo UI" panose="020B0604030504040204" pitchFamily="34" charset="-128"/>
              </a:rPr>
              <a:t>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ja-JP" altLang="en" sz="900">
                <a:latin typeface="Meiryo UI" panose="020B0604030504040204" pitchFamily="34" charset="-128"/>
                <a:ea typeface="Meiryo UI" panose="020B0604030504040204" pitchFamily="34" charset="-128"/>
              </a:rPr>
              <a:t>Ｌ</a:t>
            </a:r>
            <a:r>
              <a:rPr lang="ja-JP" altLang="en-US" sz="900">
                <a:latin typeface="Meiryo UI" panose="020B0604030504040204" pitchFamily="34" charset="-128"/>
                <a:ea typeface="Meiryo UI" panose="020B0604030504040204" pitchFamily="34" charset="-128"/>
              </a:rPr>
              <a:t>判対応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黒・白・シルバー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写真や雑誌の切り抜きなどを挟み込めるポストカードサイズのフォトフレームです。下部には、時刻、カレンダー、アラーム、温度計、スヌーズの表示ができ、機能的にも大変便利です。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8" name="図 37">
            <a:extLst>
              <a:ext uri="{FF2B5EF4-FFF2-40B4-BE49-F238E27FC236}">
                <a16:creationId xmlns:a16="http://schemas.microsoft.com/office/drawing/2014/main" id="{D9D077FA-F535-1342-A0D5-8C998D0B9765}"/>
              </a:ext>
            </a:extLst>
          </p:cNvPr>
          <p:cNvPicPr>
            <a:picLocks noChangeAspect="1"/>
          </p:cNvPicPr>
          <p:nvPr/>
        </p:nvPicPr>
        <p:blipFill>
          <a:blip r:embed="rId5"/>
          <a:stretch>
            <a:fillRect/>
          </a:stretch>
        </p:blipFill>
        <p:spPr>
          <a:xfrm>
            <a:off x="719131" y="1477611"/>
            <a:ext cx="3680999" cy="3360912"/>
          </a:xfrm>
          <a:prstGeom prst="rect">
            <a:avLst/>
          </a:prstGeom>
        </p:spPr>
      </p:pic>
    </p:spTree>
    <p:extLst>
      <p:ext uri="{BB962C8B-B14F-4D97-AF65-F5344CB8AC3E}">
        <p14:creationId xmlns:p14="http://schemas.microsoft.com/office/powerpoint/2010/main" val="226669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DF3DBFC-85C1-ED3E-0D91-0AD5F89DAD87}"/>
              </a:ext>
            </a:extLst>
          </p:cNvPr>
          <p:cNvPicPr>
            <a:picLocks noChangeAspect="1"/>
          </p:cNvPicPr>
          <p:nvPr/>
        </p:nvPicPr>
        <p:blipFill>
          <a:blip r:embed="rId5"/>
          <a:stretch>
            <a:fillRect/>
          </a:stretch>
        </p:blipFill>
        <p:spPr>
          <a:xfrm>
            <a:off x="688115" y="1402358"/>
            <a:ext cx="3560088" cy="3560088"/>
          </a:xfrm>
          <a:prstGeom prst="rect">
            <a:avLst/>
          </a:prstGeom>
        </p:spPr>
      </p:pic>
    </p:spTree>
    <p:extLst>
      <p:ext uri="{BB962C8B-B14F-4D97-AF65-F5344CB8AC3E}">
        <p14:creationId xmlns:p14="http://schemas.microsoft.com/office/powerpoint/2010/main" val="84517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W900×H900㎜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大きな</a:t>
            </a:r>
            <a:r>
              <a:rPr lang="en-US" altLang="ja-JP" sz="1600" dirty="0"/>
              <a:t>900×900mm</a:t>
            </a:r>
            <a:r>
              <a:rPr lang="ja-JP" altLang="en-US" sz="1600" dirty="0"/>
              <a:t>サイズの風呂敷。物を包んで持ち運んだり収納したりと、多用途で繰り返し使える、環境に優しいエコなノベルティグッズや物販品として再注目されています。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F788AC77-9B23-F40F-6F7E-5B724DF6CBC9}"/>
              </a:ext>
            </a:extLst>
          </p:cNvPr>
          <p:cNvPicPr>
            <a:picLocks noChangeAspect="1"/>
          </p:cNvPicPr>
          <p:nvPr/>
        </p:nvPicPr>
        <p:blipFill>
          <a:blip r:embed="rId5"/>
          <a:stretch>
            <a:fillRect/>
          </a:stretch>
        </p:blipFill>
        <p:spPr>
          <a:xfrm>
            <a:off x="668788" y="1377079"/>
            <a:ext cx="3652677" cy="3652677"/>
          </a:xfrm>
          <a:prstGeom prst="rect">
            <a:avLst/>
          </a:prstGeom>
        </p:spPr>
      </p:pic>
    </p:spTree>
    <p:extLst>
      <p:ext uri="{BB962C8B-B14F-4D97-AF65-F5344CB8AC3E}">
        <p14:creationId xmlns:p14="http://schemas.microsoft.com/office/powerpoint/2010/main" val="3211526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セラミックコート真空ステンレスタンブラー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φ74×116mm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備考：真空構造、内面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セラミックコーティング</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洗いやすく汚れにくいセラミックコートと、保冷温効果の高い真空ステンレス素材が特徴の、見た目もおしゃれなタンブラーです。オリジナル名入れプリントも格安で承ります。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739D672-0CD8-B7E1-7F51-CA116D9C3E4E}"/>
              </a:ext>
            </a:extLst>
          </p:cNvPr>
          <p:cNvPicPr>
            <a:picLocks noChangeAspect="1"/>
          </p:cNvPicPr>
          <p:nvPr/>
        </p:nvPicPr>
        <p:blipFill>
          <a:blip r:embed="rId5"/>
          <a:stretch>
            <a:fillRect/>
          </a:stretch>
        </p:blipFill>
        <p:spPr>
          <a:xfrm>
            <a:off x="733026" y="1408287"/>
            <a:ext cx="3563761" cy="3563761"/>
          </a:xfrm>
          <a:prstGeom prst="rect">
            <a:avLst/>
          </a:prstGeom>
        </p:spPr>
      </p:pic>
    </p:spTree>
    <p:extLst>
      <p:ext uri="{BB962C8B-B14F-4D97-AF65-F5344CB8AC3E}">
        <p14:creationId xmlns:p14="http://schemas.microsoft.com/office/powerpoint/2010/main" val="332002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フォトフレームクロック</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スタンドタイプ</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a:solidFill>
                  <a:schemeClr val="bg1"/>
                </a:solidFill>
                <a:latin typeface="Meiryo UI" panose="020B0604030504040204" pitchFamily="34" charset="-128"/>
                <a:ea typeface="Meiryo UI" panose="020B0604030504040204" pitchFamily="34" charset="-128"/>
              </a:rPr>
              <a:t>シルバー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W210×H130×D18mm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能：時刻表示・カレンダー・アラーム・温度計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考：電池は含まれておりません。（単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本対応）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電池の同梱（別売り）も可能です。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人気の高い</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判サイズの写真を収められるフォトフレーム。右側のデジタル部分には時刻、カレンダー、アラーム、温度計が表示できますので、家庭にもオフィスのデスク回りにも幅広く活用可能。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34681E70-CDC6-D34B-82EE-8363565D5418}"/>
              </a:ext>
            </a:extLst>
          </p:cNvPr>
          <p:cNvPicPr>
            <a:picLocks noChangeAspect="1"/>
          </p:cNvPicPr>
          <p:nvPr/>
        </p:nvPicPr>
        <p:blipFill>
          <a:blip r:embed="rId5"/>
          <a:stretch>
            <a:fillRect/>
          </a:stretch>
        </p:blipFill>
        <p:spPr>
          <a:xfrm>
            <a:off x="494624" y="1759246"/>
            <a:ext cx="4009847" cy="3133323"/>
          </a:xfrm>
          <a:prstGeom prst="rect">
            <a:avLst/>
          </a:prstGeom>
        </p:spPr>
      </p:pic>
    </p:spTree>
    <p:extLst>
      <p:ext uri="{BB962C8B-B14F-4D97-AF65-F5344CB8AC3E}">
        <p14:creationId xmlns:p14="http://schemas.microsoft.com/office/powerpoint/2010/main" val="87500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ワンプッシュ真空ステンレスボトル </a:t>
            </a:r>
            <a:r>
              <a:rPr lang="en-US" altLang="ja-JP" sz="2000" dirty="0">
                <a:solidFill>
                  <a:schemeClr val="bg1"/>
                </a:solidFill>
                <a:latin typeface="Meiryo UI" panose="020B0604030504040204" pitchFamily="34" charset="-128"/>
                <a:ea typeface="Meiryo UI" panose="020B0604030504040204" pitchFamily="34" charset="-128"/>
              </a:rPr>
              <a:t>450ml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材：ステンレススチール・ポリプロピレン・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r>
              <a:rPr lang="en-US" altLang="ja-JP" sz="900" dirty="0" err="1">
                <a:latin typeface="Meiryo UI" panose="020B0604030504040204" pitchFamily="34" charset="-128"/>
                <a:ea typeface="Meiryo UI" panose="020B0604030504040204" pitchFamily="34" charset="-128"/>
              </a:rPr>
              <a:t>POm</a:t>
            </a:r>
            <a:r>
              <a:rPr lang="ja-JP" altLang="en-US" sz="900" dirty="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：底面直径約</a:t>
            </a:r>
            <a:r>
              <a:rPr lang="en-US" altLang="ja-JP" sz="900" dirty="0">
                <a:latin typeface="Meiryo UI" panose="020B0604030504040204" pitchFamily="34" charset="-128"/>
                <a:ea typeface="Meiryo UI" panose="020B0604030504040204" pitchFamily="34" charset="-128"/>
              </a:rPr>
              <a:t>6.6cm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24cm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ja-JP" altLang="en-US" sz="900" b="0" i="0" dirty="0">
                <a:solidFill>
                  <a:srgbClr val="333333"/>
                </a:solidFill>
                <a:effectLst/>
                <a:latin typeface="-apple-system"/>
              </a:rPr>
              <a:t> 約</a:t>
            </a:r>
            <a:r>
              <a:rPr lang="en-US" altLang="ja-JP" sz="900" b="0" i="0" dirty="0">
                <a:solidFill>
                  <a:srgbClr val="333333"/>
                </a:solidFill>
                <a:effectLst/>
                <a:latin typeface="-apple-system"/>
              </a:rPr>
              <a:t>450ml</a:t>
            </a: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片手で蓋を開けられるワンプッシュオープン式の真空ステンレスボトルです。</a:t>
            </a:r>
            <a:r>
              <a:rPr lang="en-US" altLang="ja-JP" sz="1600" dirty="0">
                <a:latin typeface="Meiryo UI" panose="020B0604030504040204" pitchFamily="34" charset="-128"/>
                <a:ea typeface="Meiryo UI" panose="020B0604030504040204" pitchFamily="34" charset="-128"/>
              </a:rPr>
              <a:t>450ml</a:t>
            </a:r>
            <a:r>
              <a:rPr lang="ja-JP" altLang="en-US" sz="1600" dirty="0">
                <a:latin typeface="Meiryo UI" panose="020B0604030504040204" pitchFamily="34" charset="-128"/>
                <a:ea typeface="Meiryo UI" panose="020B0604030504040204" pitchFamily="34" charset="-128"/>
              </a:rPr>
              <a:t>と容量もスポーツ時などに大変便利かと思いますし名入れも可能なため、イベント用にもおすすめです。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C0025588-2799-ED65-12CF-98AC210082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45" y="1433181"/>
            <a:ext cx="3414643" cy="341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9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1205974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竹製ボールペン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竹・スチール・ポリプロピレン・アルミニウム 専用ケース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竹・スチール・マグネット</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14.2cm</a:t>
            </a:r>
          </a:p>
          <a:p>
            <a:r>
              <a:rPr lang="ja-JP" altLang="en-US" sz="900" dirty="0">
                <a:latin typeface="Meiryo UI" panose="020B0604030504040204" pitchFamily="34" charset="-128"/>
                <a:ea typeface="Meiryo UI" panose="020B0604030504040204" pitchFamily="34" charset="-128"/>
              </a:rPr>
              <a:t>包装：化粧箱入り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環境に優しい竹を使って製作したボールペン。マグネット開閉式の竹製ハードケースに収納された特別感のあるアイテムです。オリジナル名入れをして、ご成約記念・周年記念などにご活用ください。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9" name="図 98">
            <a:extLst>
              <a:ext uri="{FF2B5EF4-FFF2-40B4-BE49-F238E27FC236}">
                <a16:creationId xmlns:a16="http://schemas.microsoft.com/office/drawing/2014/main" id="{E0219B14-EE7F-92FB-5712-D9D9320A5C5E}"/>
              </a:ext>
            </a:extLst>
          </p:cNvPr>
          <p:cNvPicPr>
            <a:picLocks noChangeAspect="1"/>
          </p:cNvPicPr>
          <p:nvPr/>
        </p:nvPicPr>
        <p:blipFill>
          <a:blip r:embed="rId5"/>
          <a:stretch>
            <a:fillRect/>
          </a:stretch>
        </p:blipFill>
        <p:spPr>
          <a:xfrm>
            <a:off x="695346" y="1326980"/>
            <a:ext cx="3734448" cy="3734448"/>
          </a:xfrm>
          <a:prstGeom prst="rect">
            <a:avLst/>
          </a:prstGeom>
        </p:spPr>
      </p:pic>
    </p:spTree>
    <p:extLst>
      <p:ext uri="{BB962C8B-B14F-4D97-AF65-F5344CB8AC3E}">
        <p14:creationId xmlns:p14="http://schemas.microsoft.com/office/powerpoint/2010/main" val="771622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エマージェンシーボトル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480322"/>
            <a:ext cx="4140913" cy="1756508"/>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材：ウォーターボトル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樹脂・ポリプロピレン・ポリエチレン、</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カラビナキーホルダー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アルミニウム、アルミブランケット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 altLang="ja-JP" sz="900" dirty="0">
                <a:latin typeface="Meiryo UI" panose="020B0604030504040204" pitchFamily="34" charset="-128"/>
                <a:ea typeface="Meiryo UI" panose="020B0604030504040204" pitchFamily="34" charset="-128"/>
              </a:rPr>
              <a:t>PET</a:t>
            </a:r>
            <a:r>
              <a:rPr lang="ja-JP" altLang="en" sz="900">
                <a:latin typeface="Meiryo UI" panose="020B0604030504040204" pitchFamily="34" charset="-128"/>
                <a:ea typeface="Meiryo UI" panose="020B0604030504040204" pitchFamily="34" charset="-128"/>
              </a:rPr>
              <a:t>、</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ホイッスル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ポリスチレン・ポリプロピレン、</a:t>
            </a:r>
            <a:r>
              <a:rPr lang="en"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r>
              <a:rPr lang="en" altLang="ja-JP" sz="900" dirty="0">
                <a:latin typeface="Meiryo UI" panose="020B0604030504040204" pitchFamily="34" charset="-128"/>
                <a:ea typeface="Meiryo UI" panose="020B0604030504040204" pitchFamily="34" charset="-128"/>
              </a:rPr>
              <a:t>TPR</a:t>
            </a:r>
            <a:r>
              <a:rPr lang="ja-JP" altLang="en" sz="900">
                <a:latin typeface="Meiryo UI" panose="020B0604030504040204" pitchFamily="34" charset="-128"/>
                <a:ea typeface="Meiryo UI" panose="020B0604030504040204" pitchFamily="34" charset="-128"/>
              </a:rPr>
              <a:t>、</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レインポンチョ</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：ウォーターボトル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9cm </a:t>
            </a:r>
            <a:r>
              <a:rPr lang="ja-JP" altLang="en-US" sz="90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22.5cm(</a:t>
            </a:r>
            <a:r>
              <a:rPr lang="ja-JP" altLang="en-US" sz="900">
                <a:latin typeface="Meiryo UI" panose="020B0604030504040204" pitchFamily="34" charset="-128"/>
                <a:ea typeface="Meiryo UI" panose="020B0604030504040204" pitchFamily="34" charset="-128"/>
              </a:rPr>
              <a:t>適正容量</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1,000ml)</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カラビナキーホルダー</a:t>
            </a:r>
            <a:r>
              <a:rPr lang="en-US" altLang="ja-JP" sz="900" dirty="0">
                <a:latin typeface="Meiryo UI" panose="020B0604030504040204" pitchFamily="34" charset="-128"/>
                <a:ea typeface="Meiryo UI" panose="020B0604030504040204" pitchFamily="34" charset="-128"/>
              </a:rPr>
              <a:t>/3×5.7×0.5cm</a:t>
            </a:r>
            <a:r>
              <a:rPr lang="ja-JP" altLang="en-US" sz="900">
                <a:latin typeface="Meiryo UI" panose="020B0604030504040204" pitchFamily="34" charset="-128"/>
                <a:ea typeface="Meiryo UI" panose="020B0604030504040204" pitchFamily="34" charset="-128"/>
              </a:rPr>
              <a:t>、アルミブランケット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140×70cm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ホイッスル</a:t>
            </a:r>
            <a:r>
              <a:rPr lang="en-US" altLang="ja-JP" sz="900" dirty="0">
                <a:latin typeface="Meiryo UI" panose="020B0604030504040204" pitchFamily="34" charset="-128"/>
                <a:ea typeface="Meiryo UI" panose="020B0604030504040204" pitchFamily="34" charset="-128"/>
              </a:rPr>
              <a:t>/2×8.6×1.2cm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4cm </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13cm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レインポンチョ</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130×100cm(</a:t>
            </a:r>
            <a:r>
              <a:rPr lang="ja-JP" altLang="en-US" sz="900">
                <a:latin typeface="Meiryo UI" panose="020B0604030504040204" pitchFamily="34" charset="-128"/>
                <a:ea typeface="Meiryo UI" panose="020B0604030504040204" pitchFamily="34" charset="-128"/>
              </a:rPr>
              <a:t>フリーサイズ</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232g</a:t>
            </a:r>
          </a:p>
          <a:p>
            <a:r>
              <a:rPr lang="ja-JP" altLang="en-US" sz="900">
                <a:latin typeface="Meiryo UI" panose="020B0604030504040204" pitchFamily="34" charset="-128"/>
                <a:ea typeface="Meiryo UI" panose="020B0604030504040204" pitchFamily="34" charset="-128"/>
              </a:rPr>
              <a:t>付属品：ウォーターボトル</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、カラビナキーホルダー</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、アルミブランケット</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ホイッスル</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、レインポンチョ</a:t>
            </a:r>
            <a:r>
              <a:rPr lang="en-US" altLang="ja-JP" sz="900" dirty="0">
                <a:latin typeface="Meiryo UI" panose="020B0604030504040204" pitchFamily="34" charset="-128"/>
                <a:ea typeface="Meiryo UI" panose="020B0604030504040204" pitchFamily="34" charset="-128"/>
              </a:rPr>
              <a:t>×1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37337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25795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ライト、カラビナキーホルダー、アルミブランケット、ホイッスル、レインポンチョが入った、緊急災害時に役立つ便利なボトルセットです。もちろんボトルは水筒して利用可能です。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AD924362-0B21-B20F-51A9-F304EB0D06F0}"/>
              </a:ext>
            </a:extLst>
          </p:cNvPr>
          <p:cNvPicPr>
            <a:picLocks noChangeAspect="1"/>
          </p:cNvPicPr>
          <p:nvPr/>
        </p:nvPicPr>
        <p:blipFill>
          <a:blip r:embed="rId5"/>
          <a:stretch>
            <a:fillRect/>
          </a:stretch>
        </p:blipFill>
        <p:spPr>
          <a:xfrm>
            <a:off x="1040757" y="1334069"/>
            <a:ext cx="2945056" cy="2945056"/>
          </a:xfrm>
          <a:prstGeom prst="rect">
            <a:avLst/>
          </a:prstGeom>
        </p:spPr>
      </p:pic>
    </p:spTree>
    <p:extLst>
      <p:ext uri="{BB962C8B-B14F-4D97-AF65-F5344CB8AC3E}">
        <p14:creationId xmlns:p14="http://schemas.microsoft.com/office/powerpoint/2010/main" val="3524089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ステンレスボトル</a:t>
            </a:r>
            <a:r>
              <a:rPr lang="en-US" altLang="ja-JP" sz="2000" dirty="0">
                <a:solidFill>
                  <a:schemeClr val="bg1"/>
                </a:solidFill>
                <a:latin typeface="Meiryo UI" panose="020B0604030504040204" pitchFamily="34" charset="-128"/>
                <a:ea typeface="Meiryo UI" panose="020B0604030504040204" pitchFamily="34" charset="-128"/>
              </a:rPr>
              <a:t>(480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73322"/>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材：ステンレス鋼、</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68×</a:t>
            </a:r>
            <a:r>
              <a:rPr lang="en" altLang="ja-JP" sz="900" dirty="0">
                <a:latin typeface="Meiryo UI" panose="020B0604030504040204" pitchFamily="34" charset="-128"/>
                <a:ea typeface="Meiryo UI" panose="020B0604030504040204" pitchFamily="34" charset="-128"/>
              </a:rPr>
              <a:t>H248mm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480ml</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考：黒・白・グレー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56748"/>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41332"/>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アウトドアイベントやスポーツ系企業の販促キャンペーンなどにおすすめのシンプルなステンレスボトル。中栓を閉め忘れても外蓋を閉めれば漏れも防げる自動ロック式は便利です。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5940F116-52DC-BF42-A0D7-D51AD17FB8FC}"/>
              </a:ext>
            </a:extLst>
          </p:cNvPr>
          <p:cNvPicPr>
            <a:picLocks noChangeAspect="1"/>
          </p:cNvPicPr>
          <p:nvPr/>
        </p:nvPicPr>
        <p:blipFill>
          <a:blip r:embed="rId5"/>
          <a:stretch>
            <a:fillRect/>
          </a:stretch>
        </p:blipFill>
        <p:spPr>
          <a:xfrm>
            <a:off x="679233" y="1444255"/>
            <a:ext cx="3698566" cy="3564768"/>
          </a:xfrm>
          <a:prstGeom prst="rect">
            <a:avLst/>
          </a:prstGeom>
        </p:spPr>
      </p:pic>
    </p:spTree>
    <p:extLst>
      <p:ext uri="{BB962C8B-B14F-4D97-AF65-F5344CB8AC3E}">
        <p14:creationId xmlns:p14="http://schemas.microsoft.com/office/powerpoint/2010/main" val="2000992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オリジナル扇子（両面貼り紙）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備考：印刷：両面オフセット印刷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表と裏の両面に紙を貼ることで、骨が見えなくなり、見た目が美しく、高級感がぐっと増した仕上がりの扇子です。両面同柄や両面別柄などお客様のご要望に沿ったオリジナル扇子を製作します。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A8D9C97D-9404-F668-0779-A2C17AFFAFA0}"/>
              </a:ext>
            </a:extLst>
          </p:cNvPr>
          <p:cNvPicPr>
            <a:picLocks noChangeAspect="1"/>
          </p:cNvPicPr>
          <p:nvPr/>
        </p:nvPicPr>
        <p:blipFill>
          <a:blip r:embed="rId5"/>
          <a:stretch>
            <a:fillRect/>
          </a:stretch>
        </p:blipFill>
        <p:spPr>
          <a:xfrm>
            <a:off x="701467" y="1411148"/>
            <a:ext cx="3607511" cy="3607511"/>
          </a:xfrm>
          <a:prstGeom prst="rect">
            <a:avLst/>
          </a:prstGeom>
        </p:spPr>
      </p:pic>
    </p:spTree>
    <p:extLst>
      <p:ext uri="{BB962C8B-B14F-4D97-AF65-F5344CB8AC3E}">
        <p14:creationId xmlns:p14="http://schemas.microsoft.com/office/powerpoint/2010/main" val="1016357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オリジナル手拭い（反応インクジェット）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素材：綿</a:t>
            </a:r>
          </a:p>
          <a:p>
            <a:r>
              <a:rPr lang="ja-JP" altLang="en-US" sz="900" dirty="0">
                <a:latin typeface="Meiryo UI" panose="020B0604030504040204" pitchFamily="50" charset="-128"/>
                <a:ea typeface="Meiryo UI" panose="020B0604030504040204" pitchFamily="50" charset="-128"/>
              </a:rPr>
              <a:t>サイズ：約</a:t>
            </a:r>
            <a:r>
              <a:rPr lang="en-US" altLang="ja-JP" sz="900" dirty="0">
                <a:latin typeface="Meiryo UI" panose="020B0604030504040204" pitchFamily="50" charset="-128"/>
                <a:ea typeface="Meiryo UI" panose="020B0604030504040204" pitchFamily="50" charset="-128"/>
              </a:rPr>
              <a:t>900×340mm</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備考：印刷：反応インクジェット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綿生地の手ぬぐいにフルカラーで印刷ができる、反応インクジェット染めの手ぬぐい。写真やグラデーションなどの色彩豊かな表現も可能です。使い込む事で柔らかくなり、肌に馴染んできます。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9B7E9526-AAAE-17FB-8834-2B25DCA9F043}"/>
              </a:ext>
            </a:extLst>
          </p:cNvPr>
          <p:cNvPicPr>
            <a:picLocks noChangeAspect="1"/>
          </p:cNvPicPr>
          <p:nvPr/>
        </p:nvPicPr>
        <p:blipFill>
          <a:blip r:embed="rId5"/>
          <a:stretch>
            <a:fillRect/>
          </a:stretch>
        </p:blipFill>
        <p:spPr>
          <a:xfrm>
            <a:off x="671835" y="1353156"/>
            <a:ext cx="3634697" cy="3634697"/>
          </a:xfrm>
          <a:prstGeom prst="rect">
            <a:avLst/>
          </a:prstGeom>
        </p:spPr>
      </p:pic>
    </p:spTree>
    <p:extLst>
      <p:ext uri="{BB962C8B-B14F-4D97-AF65-F5344CB8AC3E}">
        <p14:creationId xmlns:p14="http://schemas.microsoft.com/office/powerpoint/2010/main" val="723664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イベントバッグ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W40×H50</a:t>
            </a:r>
            <a:r>
              <a:rPr lang="ja-JP" altLang="en-US" sz="900" dirty="0">
                <a:latin typeface="Meiryo UI" panose="020B0604030504040204" pitchFamily="34" charset="-128"/>
                <a:ea typeface="Meiryo UI" panose="020B0604030504040204" pitchFamily="34" charset="-128"/>
              </a:rPr>
              <a:t>（底マチ無し</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素材の特性上、紐に熱がかかる場合、縮みが発生する場合がございます。お取り扱いには十分ご注意ください。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素材の特性上、熱をかけると縮む場合がございます。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イベント会場やスポーツ用の他、洗濯物収納用のランドリーバッグにも最適なポリエステル製で軽量なイベントバッグ。リュックのように両肩に掛ければ、両手が自由に使えるのでとても便利です。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E82BA3D-C598-D79A-D039-C3E5A6918789}"/>
              </a:ext>
            </a:extLst>
          </p:cNvPr>
          <p:cNvPicPr>
            <a:picLocks noChangeAspect="1"/>
          </p:cNvPicPr>
          <p:nvPr/>
        </p:nvPicPr>
        <p:blipFill>
          <a:blip r:embed="rId5"/>
          <a:stretch>
            <a:fillRect/>
          </a:stretch>
        </p:blipFill>
        <p:spPr>
          <a:xfrm>
            <a:off x="748134" y="1411148"/>
            <a:ext cx="3635207" cy="3635207"/>
          </a:xfrm>
          <a:prstGeom prst="rect">
            <a:avLst/>
          </a:prstGeom>
        </p:spPr>
      </p:pic>
    </p:spTree>
    <p:extLst>
      <p:ext uri="{BB962C8B-B14F-4D97-AF65-F5344CB8AC3E}">
        <p14:creationId xmlns:p14="http://schemas.microsoft.com/office/powerpoint/2010/main" val="378561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390ml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ステンレス</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口径約</a:t>
            </a:r>
            <a:r>
              <a:rPr lang="en-US" altLang="ja-JP" sz="900" dirty="0">
                <a:latin typeface="Meiryo UI" panose="020B0604030504040204" pitchFamily="34" charset="-128"/>
                <a:ea typeface="Meiryo UI" panose="020B0604030504040204" pitchFamily="34" charset="-128"/>
              </a:rPr>
              <a:t>8cm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11.3cm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390ml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ゆったりフォルムで容量</a:t>
            </a:r>
            <a:r>
              <a:rPr lang="en-US" altLang="ja-JP" sz="1600" dirty="0">
                <a:latin typeface="Meiryo UI" panose="020B0604030504040204" pitchFamily="34" charset="-128"/>
                <a:ea typeface="Meiryo UI" panose="020B0604030504040204" pitchFamily="34" charset="-128"/>
              </a:rPr>
              <a:t>390ml</a:t>
            </a:r>
            <a:r>
              <a:rPr lang="ja-JP" altLang="en-US" sz="1600" dirty="0">
                <a:latin typeface="Meiryo UI" panose="020B0604030504040204" pitchFamily="34" charset="-128"/>
                <a:ea typeface="Meiryo UI" panose="020B0604030504040204" pitchFamily="34" charset="-128"/>
              </a:rPr>
              <a:t>の真空ステンレス製サーモタンブラー。下の部分が膨らんでいるので、手で持ちやすく安定感も抜群！アウトドア・車中・職場など様々な場面で活用できます。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35AEF8AE-7D32-386D-6F8C-B8410722ED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621" y="1379155"/>
            <a:ext cx="3660083" cy="366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71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ペンスタンド付クロック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箱入 箱サイズ</a:t>
            </a:r>
            <a:r>
              <a:rPr lang="en-US" altLang="ja-JP" sz="900" dirty="0">
                <a:latin typeface="Meiryo UI" panose="020B0604030504040204" pitchFamily="34" charset="-128"/>
                <a:ea typeface="Meiryo UI" panose="020B0604030504040204" pitchFamily="34" charset="-128"/>
              </a:rPr>
              <a:t>/78×77×143mm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ビジネスデスクや勉強机にあると非常に便利な、多機能デジタルクロックとペンスタンドがひとつになったアイテムです。特典用や景品用、また販促用などとしても人気のアイテムです。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9C0BEA-72F2-7876-5A7F-21D0F34BC9F8}"/>
              </a:ext>
            </a:extLst>
          </p:cNvPr>
          <p:cNvPicPr>
            <a:picLocks noChangeAspect="1"/>
          </p:cNvPicPr>
          <p:nvPr/>
        </p:nvPicPr>
        <p:blipFill>
          <a:blip r:embed="rId5"/>
          <a:stretch>
            <a:fillRect/>
          </a:stretch>
        </p:blipFill>
        <p:spPr>
          <a:xfrm>
            <a:off x="813941" y="1479838"/>
            <a:ext cx="3455670" cy="3455670"/>
          </a:xfrm>
          <a:prstGeom prst="rect">
            <a:avLst/>
          </a:prstGeom>
        </p:spPr>
      </p:pic>
    </p:spTree>
    <p:extLst>
      <p:ext uri="{BB962C8B-B14F-4D97-AF65-F5344CB8AC3E}">
        <p14:creationId xmlns:p14="http://schemas.microsoft.com/office/powerpoint/2010/main" val="2746646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ポケット付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500mm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内ポケット付きが便利な上、耐久性に優れた</a:t>
            </a:r>
            <a:r>
              <a:rPr lang="en-US" altLang="ja-JP" sz="1600" dirty="0"/>
              <a:t>14.3</a:t>
            </a:r>
            <a:r>
              <a:rPr lang="ja-JP" altLang="en-US" sz="1600" dirty="0"/>
              <a:t>オンスのキャンバス素材を使用した、使い勝手の良いトートバッグ。ウッドランドカモフラ柄を含めた全</a:t>
            </a:r>
            <a:r>
              <a:rPr lang="en-US" altLang="ja-JP" sz="1600" dirty="0"/>
              <a:t>7</a:t>
            </a:r>
            <a:r>
              <a:rPr lang="ja-JP" altLang="en-US" sz="1600" dirty="0"/>
              <a:t>色のカラー展開も魅力。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3F9CE4E-E9A3-FA36-66F1-EEC1B7965BE5}"/>
              </a:ext>
            </a:extLst>
          </p:cNvPr>
          <p:cNvPicPr>
            <a:picLocks noChangeAspect="1"/>
          </p:cNvPicPr>
          <p:nvPr/>
        </p:nvPicPr>
        <p:blipFill>
          <a:blip r:embed="rId5"/>
          <a:stretch>
            <a:fillRect/>
          </a:stretch>
        </p:blipFill>
        <p:spPr>
          <a:xfrm>
            <a:off x="663272" y="1422052"/>
            <a:ext cx="3513456" cy="351345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250647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82163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保冷巾着ライントート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290×200×110(mm)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エシカルな再生ファブリック糸を使った保冷機能付きトートバッグ。巾着タイプでお弁当やドリンクボトルもたっぷり収納できてランチバッグにぴったり。女性用の物販品やノベルティに最適です。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32AFFB0-1869-5C37-F831-06163AC8A100}"/>
              </a:ext>
            </a:extLst>
          </p:cNvPr>
          <p:cNvPicPr>
            <a:picLocks noChangeAspect="1"/>
          </p:cNvPicPr>
          <p:nvPr/>
        </p:nvPicPr>
        <p:blipFill>
          <a:blip r:embed="rId5"/>
          <a:stretch>
            <a:fillRect/>
          </a:stretch>
        </p:blipFill>
        <p:spPr>
          <a:xfrm>
            <a:off x="664585" y="1394069"/>
            <a:ext cx="3644154" cy="3644154"/>
          </a:xfrm>
          <a:prstGeom prst="rect">
            <a:avLst/>
          </a:prstGeom>
        </p:spPr>
      </p:pic>
    </p:spTree>
    <p:extLst>
      <p:ext uri="{BB962C8B-B14F-4D97-AF65-F5344CB8AC3E}">
        <p14:creationId xmlns:p14="http://schemas.microsoft.com/office/powerpoint/2010/main" val="479925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カスタムデザインステンレスボトル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(18-8)､PP､AS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φ72×189</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350ml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台紙のデザインは変わることがあります</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ノベルティグッズとして人気の高い台紙を自由に変えてカスタマイズできるステンレスタイプの</a:t>
            </a:r>
            <a:r>
              <a:rPr lang="en-US" altLang="ja-JP" sz="1600" dirty="0">
                <a:latin typeface="Meiryo UI" panose="020B0604030504040204" pitchFamily="34" charset="-128"/>
                <a:ea typeface="Meiryo UI" panose="020B0604030504040204" pitchFamily="34" charset="-128"/>
              </a:rPr>
              <a:t>350ml</a:t>
            </a:r>
            <a:r>
              <a:rPr lang="ja-JP" altLang="en-US" sz="1600">
                <a:latin typeface="Meiryo UI" panose="020B0604030504040204" pitchFamily="34" charset="-128"/>
                <a:ea typeface="Meiryo UI" panose="020B0604030504040204" pitchFamily="34" charset="-128"/>
              </a:rPr>
              <a:t>ボトルです。カラーはブラックとホワイトの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A073BF5-71D0-554B-B73F-1B772A1FCEA6}"/>
              </a:ext>
            </a:extLst>
          </p:cNvPr>
          <p:cNvPicPr>
            <a:picLocks noChangeAspect="1"/>
          </p:cNvPicPr>
          <p:nvPr/>
        </p:nvPicPr>
        <p:blipFill>
          <a:blip r:embed="rId5"/>
          <a:stretch>
            <a:fillRect/>
          </a:stretch>
        </p:blipFill>
        <p:spPr>
          <a:xfrm>
            <a:off x="961244" y="1371901"/>
            <a:ext cx="3146163" cy="3697454"/>
          </a:xfrm>
          <a:prstGeom prst="rect">
            <a:avLst/>
          </a:prstGeom>
        </p:spPr>
      </p:pic>
    </p:spTree>
    <p:extLst>
      <p:ext uri="{BB962C8B-B14F-4D97-AF65-F5344CB8AC3E}">
        <p14:creationId xmlns:p14="http://schemas.microsoft.com/office/powerpoint/2010/main" val="1874688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フタ付ステンレスサーモタンブラー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φ78×139</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考：シルバー・マットブラック・マットホワイト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すっきりとしたシンプルなデザインと質感がシャープでクールなステンレスタンブラーです。便利なフタ付きですのでオフィスからアウトドアまで様々なシーンで活躍してくれます。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7D07182-C633-154F-9144-BD5ABC28BF91}"/>
              </a:ext>
            </a:extLst>
          </p:cNvPr>
          <p:cNvPicPr>
            <a:picLocks noChangeAspect="1"/>
          </p:cNvPicPr>
          <p:nvPr/>
        </p:nvPicPr>
        <p:blipFill>
          <a:blip r:embed="rId5"/>
          <a:stretch>
            <a:fillRect/>
          </a:stretch>
        </p:blipFill>
        <p:spPr>
          <a:xfrm>
            <a:off x="838069" y="1515852"/>
            <a:ext cx="3536391" cy="3471569"/>
          </a:xfrm>
          <a:prstGeom prst="rect">
            <a:avLst/>
          </a:prstGeom>
        </p:spPr>
      </p:pic>
    </p:spTree>
    <p:extLst>
      <p:ext uri="{BB962C8B-B14F-4D97-AF65-F5344CB8AC3E}">
        <p14:creationId xmlns:p14="http://schemas.microsoft.com/office/powerpoint/2010/main" val="3973476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4BED5E-9333-4142-7950-7FA8A6E1A6EC}"/>
              </a:ext>
            </a:extLst>
          </p:cNvPr>
          <p:cNvPicPr>
            <a:picLocks noChangeAspect="1"/>
          </p:cNvPicPr>
          <p:nvPr/>
        </p:nvPicPr>
        <p:blipFill>
          <a:blip r:embed="rId5"/>
          <a:stretch>
            <a:fillRect/>
          </a:stretch>
        </p:blipFill>
        <p:spPr>
          <a:xfrm>
            <a:off x="743995" y="1457814"/>
            <a:ext cx="3529607" cy="3529607"/>
          </a:xfrm>
          <a:prstGeom prst="rect">
            <a:avLst/>
          </a:prstGeom>
        </p:spPr>
      </p:pic>
    </p:spTree>
    <p:extLst>
      <p:ext uri="{BB962C8B-B14F-4D97-AF65-F5344CB8AC3E}">
        <p14:creationId xmlns:p14="http://schemas.microsoft.com/office/powerpoint/2010/main" val="31386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セルトナ・ストッパー付き真空ステンレスボトル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材：内瓶・胴部：ステンレス鋼、蓋・飲み口：ポリプロピレン、パッキン：シリコーンゴム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 φ57×217</a:t>
            </a:r>
            <a:r>
              <a:rPr lang="en-US" altLang="ja-JP" sz="900" dirty="0">
                <a:latin typeface="Meiryo UI" panose="020B0604030504040204" pitchFamily="34" charset="-128"/>
                <a:ea typeface="Meiryo UI" panose="020B0604030504040204" pitchFamily="34" charset="-128"/>
              </a:rPr>
              <a:t>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:228×63×63mm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スポーツ時などに最適な</a:t>
            </a:r>
            <a:r>
              <a:rPr lang="en-US" altLang="ja-JP" sz="1600" dirty="0">
                <a:latin typeface="Meiryo UI" panose="020B0604030504040204" pitchFamily="34" charset="-128"/>
                <a:ea typeface="Meiryo UI" panose="020B0604030504040204" pitchFamily="34" charset="-128"/>
              </a:rPr>
              <a:t>340ml</a:t>
            </a:r>
            <a:r>
              <a:rPr lang="ja-JP" altLang="en-US" sz="1600" dirty="0">
                <a:latin typeface="Meiryo UI" panose="020B0604030504040204" pitchFamily="34" charset="-128"/>
                <a:ea typeface="Meiryo UI" panose="020B0604030504040204" pitchFamily="34" charset="-128"/>
              </a:rPr>
              <a:t>サイズのボトルです。真空ステンレス素材ですので保冷保温効果も抜群な上、氷ストッパー付きも高ポイント。全</a:t>
            </a:r>
            <a:r>
              <a:rPr lang="en-US" altLang="ja-JP" sz="1600" dirty="0">
                <a:latin typeface="Meiryo UI" panose="020B0604030504040204" pitchFamily="34" charset="-128"/>
                <a:ea typeface="Meiryo UI" panose="020B0604030504040204" pitchFamily="34" charset="-128"/>
              </a:rPr>
              <a:t>5</a:t>
            </a:r>
            <a:r>
              <a:rPr lang="ja-JP" altLang="en-US" sz="1600" dirty="0">
                <a:latin typeface="Meiryo UI" panose="020B0604030504040204" pitchFamily="34" charset="-128"/>
                <a:ea typeface="Meiryo UI" panose="020B0604030504040204" pitchFamily="34" charset="-128"/>
              </a:rPr>
              <a:t>色のカラー展開から選択可能です。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8C8DFF03-1BB9-DC08-A868-FB1526DE1B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330" y="1441102"/>
            <a:ext cx="3356616" cy="335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80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フラッシュメモリー</a:t>
            </a:r>
            <a:r>
              <a:rPr lang="en-US" altLang="ja-JP" sz="2000" dirty="0">
                <a:solidFill>
                  <a:schemeClr val="bg1"/>
                </a:solidFill>
                <a:latin typeface="Meiryo UI" panose="020B0604030504040204" pitchFamily="34" charset="-128"/>
                <a:ea typeface="Meiryo UI" panose="020B0604030504040204" pitchFamily="34" charset="-128"/>
              </a:rPr>
              <a:t>USB2.0 16GB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:20×60×8mm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化粧箱入（</a:t>
            </a:r>
            <a:r>
              <a:rPr lang="en-US" altLang="ja-JP" sz="900" dirty="0">
                <a:latin typeface="Meiryo UI" panose="020B0604030504040204" pitchFamily="34" charset="-128"/>
                <a:ea typeface="Meiryo UI" panose="020B0604030504040204" pitchFamily="34" charset="-128"/>
              </a:rPr>
              <a:t>26×80×11mm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すっきりとした非常にシンプルな白色のフラッシュメモリーです。名入れするどんなオリジナルデザインも映えるため、ノベルティ用にも物販用にも記念用にもおすすめのアイテムです。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63DE2DD1-8BAD-DB9B-F1B7-7D0ECB4E88B9}"/>
              </a:ext>
            </a:extLst>
          </p:cNvPr>
          <p:cNvPicPr>
            <a:picLocks noChangeAspect="1"/>
          </p:cNvPicPr>
          <p:nvPr/>
        </p:nvPicPr>
        <p:blipFill>
          <a:blip r:embed="rId5"/>
          <a:stretch>
            <a:fillRect/>
          </a:stretch>
        </p:blipFill>
        <p:spPr>
          <a:xfrm>
            <a:off x="652515" y="1371901"/>
            <a:ext cx="3676204" cy="3676204"/>
          </a:xfrm>
          <a:prstGeom prst="rect">
            <a:avLst/>
          </a:prstGeom>
        </p:spPr>
      </p:pic>
    </p:spTree>
    <p:extLst>
      <p:ext uri="{BB962C8B-B14F-4D97-AF65-F5344CB8AC3E}">
        <p14:creationId xmlns:p14="http://schemas.microsoft.com/office/powerpoint/2010/main" val="353647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シューホーンキーホルダー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牛革・鉄・亜鉛合金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108×38×7mm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/120×58×24mm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革靴を履き脱ぎするビジネスマンの強い味方となる、靴べらと一体型になったキーホルダーです。見た目もすっきりとして格好良いので誰でも違和感なく持ち歩けます。是非ご活用ください。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548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3F75B04-40D8-C0E2-C5F0-E39DEF93D5EF}"/>
              </a:ext>
            </a:extLst>
          </p:cNvPr>
          <p:cNvPicPr>
            <a:picLocks noChangeAspect="1"/>
          </p:cNvPicPr>
          <p:nvPr/>
        </p:nvPicPr>
        <p:blipFill>
          <a:blip r:embed="rId5"/>
          <a:stretch>
            <a:fillRect/>
          </a:stretch>
        </p:blipFill>
        <p:spPr>
          <a:xfrm>
            <a:off x="750329" y="1446644"/>
            <a:ext cx="3450872" cy="3450872"/>
          </a:xfrm>
          <a:prstGeom prst="rect">
            <a:avLst/>
          </a:prstGeom>
        </p:spPr>
      </p:pic>
    </p:spTree>
    <p:extLst>
      <p:ext uri="{BB962C8B-B14F-4D97-AF65-F5344CB8AC3E}">
        <p14:creationId xmlns:p14="http://schemas.microsoft.com/office/powerpoint/2010/main" val="56772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スポーツボトル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190×Φ70</a:t>
            </a:r>
            <a:r>
              <a:rPr lang="en-US" altLang="ja-JP" sz="900" dirty="0">
                <a:latin typeface="Meiryo UI" panose="020B0604030504040204" pitchFamily="34" charset="-128"/>
                <a:ea typeface="Meiryo UI" panose="020B0604030504040204" pitchFamily="34" charset="-128"/>
              </a:rPr>
              <a:t>mm </a:t>
            </a: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飲み口を上にきゅっとスライドさせるだけで、片手で飲むことができる、アクティブシーンで人気の高い</a:t>
            </a: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ボトルです。ホワイトとブルーの二色展開から選択可能。特典用などにおすすめです。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395581F-6210-B586-5A48-868BE44E2756}"/>
              </a:ext>
            </a:extLst>
          </p:cNvPr>
          <p:cNvPicPr>
            <a:picLocks noChangeAspect="1"/>
          </p:cNvPicPr>
          <p:nvPr/>
        </p:nvPicPr>
        <p:blipFill>
          <a:blip r:embed="rId5"/>
          <a:stretch>
            <a:fillRect/>
          </a:stretch>
        </p:blipFill>
        <p:spPr>
          <a:xfrm>
            <a:off x="680266" y="1333748"/>
            <a:ext cx="3653673" cy="3653673"/>
          </a:xfrm>
          <a:prstGeom prst="rect">
            <a:avLst/>
          </a:prstGeom>
        </p:spPr>
      </p:pic>
    </p:spTree>
    <p:extLst>
      <p:ext uri="{BB962C8B-B14F-4D97-AF65-F5344CB8AC3E}">
        <p14:creationId xmlns:p14="http://schemas.microsoft.com/office/powerpoint/2010/main" val="13952410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TotalTime>
  <Words>3009</Words>
  <Application>Microsoft Office PowerPoint</Application>
  <PresentationFormat>画面に合わせる (4:3)</PresentationFormat>
  <Paragraphs>485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kilamek57</cp:lastModifiedBy>
  <cp:revision>247</cp:revision>
  <cp:lastPrinted>2021-07-20T08:57:41Z</cp:lastPrinted>
  <dcterms:created xsi:type="dcterms:W3CDTF">2021-06-21T09:41:39Z</dcterms:created>
  <dcterms:modified xsi:type="dcterms:W3CDTF">2025-04-24T09:00:22Z</dcterms:modified>
</cp:coreProperties>
</file>