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80" r:id="rId3"/>
    <p:sldId id="267" r:id="rId4"/>
    <p:sldId id="258" r:id="rId5"/>
    <p:sldId id="272" r:id="rId6"/>
    <p:sldId id="265" r:id="rId7"/>
    <p:sldId id="276" r:id="rId8"/>
    <p:sldId id="273" r:id="rId9"/>
    <p:sldId id="263" r:id="rId10"/>
    <p:sldId id="289" r:id="rId11"/>
    <p:sldId id="285" r:id="rId12"/>
    <p:sldId id="257" r:id="rId13"/>
    <p:sldId id="260" r:id="rId14"/>
    <p:sldId id="279" r:id="rId15"/>
    <p:sldId id="275" r:id="rId16"/>
    <p:sldId id="286" r:id="rId17"/>
    <p:sldId id="284" r:id="rId18"/>
    <p:sldId id="264" r:id="rId19"/>
    <p:sldId id="268" r:id="rId20"/>
    <p:sldId id="266" r:id="rId21"/>
    <p:sldId id="278" r:id="rId22"/>
    <p:sldId id="271" r:id="rId23"/>
    <p:sldId id="270" r:id="rId24"/>
    <p:sldId id="277" r:id="rId25"/>
    <p:sldId id="281" r:id="rId26"/>
    <p:sldId id="274" r:id="rId27"/>
    <p:sldId id="283" r:id="rId28"/>
    <p:sldId id="290" r:id="rId29"/>
    <p:sldId id="291" r:id="rId30"/>
    <p:sldId id="292" r:id="rId31"/>
    <p:sldId id="293" r:id="rId32"/>
    <p:sldId id="294"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5" d="100"/>
          <a:sy n="85" d="100"/>
        </p:scale>
        <p:origin x="330"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381941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6052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311767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393921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77B1BC-AFF5-90FF-8CD3-4FE6EC0E41F1}"/>
              </a:ext>
            </a:extLst>
          </p:cNvPr>
          <p:cNvPicPr>
            <a:picLocks noChangeAspect="1"/>
          </p:cNvPicPr>
          <p:nvPr/>
        </p:nvPicPr>
        <p:blipFill>
          <a:blip r:embed="rId5"/>
          <a:stretch>
            <a:fillRect/>
          </a:stretch>
        </p:blipFill>
        <p:spPr>
          <a:xfrm>
            <a:off x="747353" y="1411148"/>
            <a:ext cx="3612017" cy="3612017"/>
          </a:xfrm>
          <a:prstGeom prst="rect">
            <a:avLst/>
          </a:prstGeom>
        </p:spPr>
      </p:pic>
    </p:spTree>
    <p:extLst>
      <p:ext uri="{BB962C8B-B14F-4D97-AF65-F5344CB8AC3E}">
        <p14:creationId xmlns:p14="http://schemas.microsoft.com/office/powerpoint/2010/main" val="7788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96690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健康チェックカードルーペ</a:t>
            </a:r>
            <a:r>
              <a:rPr lang="en-US" altLang="ja-JP" sz="2000" dirty="0">
                <a:solidFill>
                  <a:schemeClr val="bg1"/>
                </a:solidFill>
                <a:latin typeface="Meiryo UI" panose="020B0604030504040204" pitchFamily="34" charset="-128"/>
                <a:ea typeface="Meiryo UI" panose="020B0604030504040204" pitchFamily="34" charset="-128"/>
              </a:rPr>
              <a:t>G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W54×H85×D0.4mm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2g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5</a:t>
            </a:r>
            <a:r>
              <a:rPr lang="ja-JP" altLang="en-US" sz="1600" dirty="0"/>
              <a:t>～</a:t>
            </a:r>
            <a:r>
              <a:rPr lang="en-US" altLang="ja-JP" sz="1600" dirty="0"/>
              <a:t>10</a:t>
            </a:r>
            <a:r>
              <a:rPr lang="ja-JP" altLang="en-US" sz="1600" dirty="0"/>
              <a:t>秒おでこに当てるだけで簡易的に体温を計測できる上、ルーペ機能もある健康チェックカードです。フルカラーのオリジナルプリントが可能なため、ノベルティ用にも最適です。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 name="図 7">
            <a:extLst>
              <a:ext uri="{FF2B5EF4-FFF2-40B4-BE49-F238E27FC236}">
                <a16:creationId xmlns:a16="http://schemas.microsoft.com/office/drawing/2014/main" id="{9A1719DA-E876-9B04-3D1E-4C30C21F84AB}"/>
              </a:ext>
            </a:extLst>
          </p:cNvPr>
          <p:cNvPicPr>
            <a:picLocks noChangeAspect="1"/>
          </p:cNvPicPr>
          <p:nvPr/>
        </p:nvPicPr>
        <p:blipFill>
          <a:blip r:embed="rId5"/>
          <a:stretch>
            <a:fillRect/>
          </a:stretch>
        </p:blipFill>
        <p:spPr>
          <a:xfrm>
            <a:off x="739386" y="1474605"/>
            <a:ext cx="3460903" cy="3460903"/>
          </a:xfrm>
          <a:prstGeom prst="rect">
            <a:avLst/>
          </a:prstGeom>
        </p:spPr>
      </p:pic>
    </p:spTree>
    <p:extLst>
      <p:ext uri="{BB962C8B-B14F-4D97-AF65-F5344CB8AC3E}">
        <p14:creationId xmlns:p14="http://schemas.microsoft.com/office/powerpoint/2010/main" val="367300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ミニミニボトル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45φ×50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コンパクトなジャムボトルでハーブを栽培できるキットです。蓋を開けてお湯を注ぐと固形の土がふくらみ、冷めるのを待って種をまいたら栽培スタート！ラベルはオリジナルプリント可能です。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5E8B91F-E5C5-07A9-1868-901A53253F10}"/>
              </a:ext>
            </a:extLst>
          </p:cNvPr>
          <p:cNvPicPr>
            <a:picLocks noChangeAspect="1"/>
          </p:cNvPicPr>
          <p:nvPr/>
        </p:nvPicPr>
        <p:blipFill>
          <a:blip r:embed="rId5"/>
          <a:stretch>
            <a:fillRect/>
          </a:stretch>
        </p:blipFill>
        <p:spPr>
          <a:xfrm>
            <a:off x="684352" y="1348109"/>
            <a:ext cx="3695011" cy="3695011"/>
          </a:xfrm>
          <a:prstGeom prst="rect">
            <a:avLst/>
          </a:prstGeom>
        </p:spPr>
      </p:pic>
    </p:spTree>
    <p:extLst>
      <p:ext uri="{BB962C8B-B14F-4D97-AF65-F5344CB8AC3E}">
        <p14:creationId xmlns:p14="http://schemas.microsoft.com/office/powerpoint/2010/main" val="226187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携帯</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・不織布複合</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IXPE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150×210mm</a:t>
            </a:r>
          </a:p>
          <a:p>
            <a:r>
              <a:rPr lang="ja-JP" altLang="en-US" sz="900" dirty="0">
                <a:latin typeface="Meiryo UI" panose="020B0604030504040204" pitchFamily="34" charset="-128"/>
                <a:ea typeface="Meiryo UI" panose="020B0604030504040204" pitchFamily="34" charset="-128"/>
              </a:rPr>
              <a:t>生産国：セット内容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ポーチ・携帯簡易トイレ・ホイッスル・不織布マスク</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・ポリ袋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・防災ブック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携帯簡易トイレや不織布マスク、ホイッスル等、いざという時に助かるアイテムをコンパクトに持ち歩ける防災</a:t>
            </a:r>
            <a:r>
              <a:rPr lang="en-US" altLang="ja-JP" sz="1600" dirty="0"/>
              <a:t>6</a:t>
            </a:r>
            <a:r>
              <a:rPr lang="ja-JP" altLang="en-US" sz="1600" dirty="0"/>
              <a:t>点セットです。防災イベントやキャンペーンの特典用としても人気です。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DF5DD181-2DD9-A560-C821-72219724BB56}"/>
              </a:ext>
            </a:extLst>
          </p:cNvPr>
          <p:cNvPicPr>
            <a:picLocks noChangeAspect="1"/>
          </p:cNvPicPr>
          <p:nvPr/>
        </p:nvPicPr>
        <p:blipFill>
          <a:blip r:embed="rId5"/>
          <a:stretch>
            <a:fillRect/>
          </a:stretch>
        </p:blipFill>
        <p:spPr>
          <a:xfrm>
            <a:off x="736088" y="1338144"/>
            <a:ext cx="3614525" cy="3614525"/>
          </a:xfrm>
          <a:prstGeom prst="rect">
            <a:avLst/>
          </a:prstGeom>
        </p:spPr>
      </p:pic>
    </p:spTree>
    <p:extLst>
      <p:ext uri="{BB962C8B-B14F-4D97-AF65-F5344CB8AC3E}">
        <p14:creationId xmlns:p14="http://schemas.microsoft.com/office/powerpoint/2010/main" val="87194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9779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100×52×26mm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,105×58×30mm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内蔵電池とダイナモ発電による</a:t>
            </a:r>
            <a:r>
              <a:rPr lang="en-US" altLang="ja-JP" sz="1600" dirty="0"/>
              <a:t>2</a:t>
            </a:r>
            <a:r>
              <a:rPr lang="ja-JP" altLang="en-US" sz="1600" dirty="0"/>
              <a:t>電源方式の省エネ</a:t>
            </a:r>
            <a:r>
              <a:rPr lang="en-US" altLang="ja-JP" sz="1600" dirty="0"/>
              <a:t>LED</a:t>
            </a:r>
            <a:r>
              <a:rPr lang="ja-JP" altLang="en-US" sz="1600" dirty="0"/>
              <a:t>ライト。グリップを繰り返し握るだけで高輝度</a:t>
            </a:r>
            <a:r>
              <a:rPr lang="en-US" altLang="ja-JP" sz="1600" dirty="0"/>
              <a:t>LED</a:t>
            </a:r>
            <a:r>
              <a:rPr lang="ja-JP" altLang="en-US" sz="1600" dirty="0"/>
              <a:t>ライト</a:t>
            </a:r>
            <a:r>
              <a:rPr lang="en-US" altLang="ja-JP" sz="1600" dirty="0"/>
              <a:t>2</a:t>
            </a:r>
            <a:r>
              <a:rPr lang="ja-JP" altLang="en-US" sz="1600" dirty="0"/>
              <a:t>個が点灯します。名入れをして防災啓発のノベルティグッズにご活用ください。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DF06189-2159-C054-93F6-E54B09CBEDDF}"/>
              </a:ext>
            </a:extLst>
          </p:cNvPr>
          <p:cNvPicPr>
            <a:picLocks noChangeAspect="1"/>
          </p:cNvPicPr>
          <p:nvPr/>
        </p:nvPicPr>
        <p:blipFill>
          <a:blip r:embed="rId5"/>
          <a:stretch>
            <a:fillRect/>
          </a:stretch>
        </p:blipFill>
        <p:spPr>
          <a:xfrm>
            <a:off x="742337" y="1388752"/>
            <a:ext cx="3641004" cy="3641004"/>
          </a:xfrm>
          <a:prstGeom prst="rect">
            <a:avLst/>
          </a:prstGeom>
        </p:spPr>
      </p:pic>
    </p:spTree>
    <p:extLst>
      <p:ext uri="{BB962C8B-B14F-4D97-AF65-F5344CB8AC3E}">
        <p14:creationId xmlns:p14="http://schemas.microsoft.com/office/powerpoint/2010/main" val="321562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3985008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85876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ランタンにもなる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小物収納スタンドライト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81×69×69mm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メガネやペンなどを入れる小物入れとして、またスマホスタンドとしても利用できるランタンライトです。</a:t>
            </a:r>
            <a:r>
              <a:rPr lang="en-US" altLang="ja-JP" sz="1600" dirty="0"/>
              <a:t>2</a:t>
            </a:r>
            <a:r>
              <a:rPr lang="ja-JP" altLang="en-US" sz="1600" dirty="0"/>
              <a:t>段階の明るさ調整ができますし、電池式のためコードレスで好きな場所に設置可能！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8C955447-5B59-F296-28C4-8D29F411D0F3}"/>
              </a:ext>
            </a:extLst>
          </p:cNvPr>
          <p:cNvPicPr>
            <a:picLocks noChangeAspect="1"/>
          </p:cNvPicPr>
          <p:nvPr/>
        </p:nvPicPr>
        <p:blipFill>
          <a:blip r:embed="rId5"/>
          <a:stretch>
            <a:fillRect/>
          </a:stretch>
        </p:blipFill>
        <p:spPr>
          <a:xfrm>
            <a:off x="688059" y="1363891"/>
            <a:ext cx="3655362" cy="3655362"/>
          </a:xfrm>
          <a:prstGeom prst="rect">
            <a:avLst/>
          </a:prstGeom>
        </p:spPr>
      </p:pic>
    </p:spTree>
    <p:extLst>
      <p:ext uri="{BB962C8B-B14F-4D97-AF65-F5344CB8AC3E}">
        <p14:creationId xmlns:p14="http://schemas.microsoft.com/office/powerpoint/2010/main" val="20029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すっきり収納マルチポーチ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190×120×25mm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ゴムバンド式収納が多めで仕分けがしやすい。ペンやコスメの分別に便利なゴムバンドホルダー４つ付きの、すっきり収納マルチポーチ。通帳を収納できる大サイズのポケットが付いています。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B6C9D8-607C-26C4-3146-F557BA5702E2}"/>
              </a:ext>
            </a:extLst>
          </p:cNvPr>
          <p:cNvPicPr>
            <a:picLocks noChangeAspect="1"/>
          </p:cNvPicPr>
          <p:nvPr/>
        </p:nvPicPr>
        <p:blipFill>
          <a:blip r:embed="rId5"/>
          <a:stretch>
            <a:fillRect/>
          </a:stretch>
        </p:blipFill>
        <p:spPr>
          <a:xfrm>
            <a:off x="747766" y="1356828"/>
            <a:ext cx="3560089" cy="3560089"/>
          </a:xfrm>
          <a:prstGeom prst="rect">
            <a:avLst/>
          </a:prstGeom>
        </p:spPr>
      </p:pic>
    </p:spTree>
    <p:extLst>
      <p:ext uri="{BB962C8B-B14F-4D97-AF65-F5344CB8AC3E}">
        <p14:creationId xmlns:p14="http://schemas.microsoft.com/office/powerpoint/2010/main" val="2734605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7308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ilamek-novelty.com/html/upload/save_image/v010441/v010441-01.jpg">
            <a:extLst>
              <a:ext uri="{FF2B5EF4-FFF2-40B4-BE49-F238E27FC236}">
                <a16:creationId xmlns:a16="http://schemas.microsoft.com/office/drawing/2014/main" id="{27191EF7-15AA-164A-9773-C4A189CB5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70" y="1422052"/>
            <a:ext cx="3940466" cy="39404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www.kilamek-novelty.com/html/upload/save_image/v010441/v010441-01.jpg">
            <a:extLst>
              <a:ext uri="{FF2B5EF4-FFF2-40B4-BE49-F238E27FC236}">
                <a16:creationId xmlns:a16="http://schemas.microsoft.com/office/drawing/2014/main" id="{705653BF-A3D1-F041-8394-9C5EA6EFF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45" y="1360859"/>
            <a:ext cx="3940466" cy="3940466"/>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セキュリティポーチ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材：ポリエステル、銅（コーティング）</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130×209mm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34g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微弱電波を遮断する特殊な素材を使用した、スマホも入る大きめのセキュリティポーチ。クレジットカードやパスポートのスキミング、自動車のスマートキーのリレーアタックから守ってくれます。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441013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4681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メジャーキーホルダー</a:t>
            </a:r>
            <a:r>
              <a:rPr lang="en-US" altLang="ja-JP" sz="2000" dirty="0">
                <a:solidFill>
                  <a:schemeClr val="bg1"/>
                </a:solidFill>
                <a:latin typeface="Meiryo UI" panose="020B0604030504040204" pitchFamily="34" charset="-128"/>
                <a:ea typeface="Meiryo UI" panose="020B0604030504040204" pitchFamily="34" charset="-128"/>
              </a:rPr>
              <a:t>2M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・ゴム・ステンレススチール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45×48×16mm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/49×56×19mm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メジャー</a:t>
            </a:r>
            <a:r>
              <a:rPr lang="en-US" altLang="ja-JP" sz="900" b="0" i="0" dirty="0">
                <a:solidFill>
                  <a:srgbClr val="333333"/>
                </a:solidFill>
                <a:effectLst/>
                <a:latin typeface="-apple-system"/>
              </a:rPr>
              <a:t>2m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キーホルダー型で持ち歩きにもとっても便利な手のひらサイズのメジャーです。名入れプリントが可能ですので、オリジナルグッズやノベルティアイテムにもおすすめ。是非ご活用ください。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4C69FF02-6599-21D5-CBE7-01FFB484CB7A}"/>
              </a:ext>
            </a:extLst>
          </p:cNvPr>
          <p:cNvPicPr>
            <a:picLocks noChangeAspect="1"/>
          </p:cNvPicPr>
          <p:nvPr/>
        </p:nvPicPr>
        <p:blipFill>
          <a:blip r:embed="rId5"/>
          <a:stretch>
            <a:fillRect/>
          </a:stretch>
        </p:blipFill>
        <p:spPr>
          <a:xfrm>
            <a:off x="685026" y="1333184"/>
            <a:ext cx="3699938" cy="3699938"/>
          </a:xfrm>
          <a:prstGeom prst="rect">
            <a:avLst/>
          </a:prstGeom>
        </p:spPr>
      </p:pic>
    </p:spTree>
    <p:extLst>
      <p:ext uri="{BB962C8B-B14F-4D97-AF65-F5344CB8AC3E}">
        <p14:creationId xmlns:p14="http://schemas.microsoft.com/office/powerpoint/2010/main" val="91722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300×360(</a:t>
            </a:r>
            <a:r>
              <a:rPr lang="ja-JP" altLang="en-US" sz="900" spc="20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530)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　　　　　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50×170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100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9</a:t>
            </a:r>
            <a:r>
              <a:rPr lang="en" altLang="ja-JP" sz="900" spc="200" dirty="0">
                <a:latin typeface="Meiryo UI" panose="020B0604030504040204" pitchFamily="34" charset="-128"/>
                <a:ea typeface="Meiryo UI" panose="020B0604030504040204" pitchFamily="34" charset="-128"/>
              </a:rPr>
              <a:t>L </a:t>
            </a:r>
            <a:r>
              <a:rPr lang="ja-JP" altLang="en-US" sz="900" spc="200">
                <a:latin typeface="Meiryo UI" panose="020B0604030504040204" pitchFamily="34" charset="-128"/>
                <a:ea typeface="Meiryo UI" panose="020B0604030504040204" pitchFamily="34" charset="-128"/>
              </a:rPr>
              <a:t> </a:t>
            </a:r>
            <a:r>
              <a:rPr lang="en" altLang="ja-JP" sz="900" spc="200" dirty="0">
                <a:latin typeface="Meiryo UI" panose="020B0604030504040204" pitchFamily="34" charset="-128"/>
                <a:ea typeface="Meiryo UI" panose="020B0604030504040204" pitchFamily="34" charset="-128"/>
              </a:rPr>
              <a:t> </a:t>
            </a:r>
          </a:p>
          <a:p>
            <a:r>
              <a:rPr lang="ja-JP" altLang="en-US" sz="900" spc="20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考：ネイビー・ナチュラル・ブラック・ワインレッド</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スタンダードな</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サイズのマルシェバッグです。厚手のコットン生地は丈夫で中身も透けにくく、プリント範囲も比較的広く取れますので、販促品として使用すれば高い広告効果も期待できます。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EBBA33-53FC-DC79-59D2-BA021B61C975}"/>
              </a:ext>
            </a:extLst>
          </p:cNvPr>
          <p:cNvPicPr>
            <a:picLocks noChangeAspect="1"/>
          </p:cNvPicPr>
          <p:nvPr/>
        </p:nvPicPr>
        <p:blipFill>
          <a:blip r:embed="rId5"/>
          <a:stretch>
            <a:fillRect/>
          </a:stretch>
        </p:blipFill>
        <p:spPr>
          <a:xfrm>
            <a:off x="730302" y="1446567"/>
            <a:ext cx="3583189" cy="3583189"/>
          </a:xfrm>
          <a:prstGeom prst="rect">
            <a:avLst/>
          </a:prstGeom>
        </p:spPr>
      </p:pic>
    </p:spTree>
    <p:extLst>
      <p:ext uri="{BB962C8B-B14F-4D97-AF65-F5344CB8AC3E}">
        <p14:creationId xmlns:p14="http://schemas.microsoft.com/office/powerpoint/2010/main" val="336371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シチュエーションライト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62×62×196mm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b="1" i="0" dirty="0">
                <a:solidFill>
                  <a:srgbClr val="333333"/>
                </a:solidFill>
                <a:effectLst/>
                <a:highlight>
                  <a:srgbClr val="FFFFFF"/>
                </a:highlight>
                <a:latin typeface="-apple-system"/>
              </a:rPr>
              <a:t>備</a:t>
            </a:r>
            <a:r>
              <a:rPr lang="ja-JP" altLang="en-US" sz="900" spc="200" dirty="0">
                <a:latin typeface="Meiryo UI" panose="020B0604030504040204" pitchFamily="34" charset="-128"/>
                <a:ea typeface="Meiryo UI" panose="020B0604030504040204" pitchFamily="34" charset="-128"/>
              </a:rPr>
              <a:t>　</a:t>
            </a:r>
            <a:r>
              <a:rPr lang="ja-JP" altLang="en-US" sz="900" b="1" i="0" dirty="0">
                <a:solidFill>
                  <a:srgbClr val="333333"/>
                </a:solidFill>
                <a:effectLst/>
                <a:highlight>
                  <a:srgbClr val="FFFFFF"/>
                </a:highlight>
                <a:latin typeface="-apple-system"/>
              </a:rPr>
              <a:t>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LED1+9</a:t>
            </a:r>
            <a:r>
              <a:rPr lang="ja-JP" altLang="en-US" sz="900" dirty="0">
                <a:latin typeface="Meiryo UI" panose="020B0604030504040204" pitchFamily="34" charset="-128"/>
                <a:ea typeface="Meiryo UI" panose="020B0604030504040204" pitchFamily="34" charset="-128"/>
              </a:rPr>
              <a:t>灯式、単三乾電池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ランタンライト、スタンドライト、ハンディライトと、</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つの使い加賀田ができる便利なアイテムです。電池式のコードレス仕様のためアウトドアシーンで大活躍まちがいなし！</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EE0F1701-4118-6148-565B-00754BE88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468522"/>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9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67CDAF9F-3D4D-033E-EE12-948ED01C849C}"/>
              </a:ext>
            </a:extLst>
          </p:cNvPr>
          <p:cNvPicPr>
            <a:picLocks noChangeAspect="1"/>
          </p:cNvPicPr>
          <p:nvPr/>
        </p:nvPicPr>
        <p:blipFill>
          <a:blip r:embed="rId5"/>
          <a:stretch>
            <a:fillRect/>
          </a:stretch>
        </p:blipFill>
        <p:spPr>
          <a:xfrm>
            <a:off x="747806" y="1390209"/>
            <a:ext cx="3545299" cy="3545299"/>
          </a:xfrm>
          <a:prstGeom prst="rect">
            <a:avLst/>
          </a:prstGeom>
        </p:spPr>
      </p:pic>
    </p:spTree>
    <p:extLst>
      <p:ext uri="{BB962C8B-B14F-4D97-AF65-F5344CB8AC3E}">
        <p14:creationId xmlns:p14="http://schemas.microsoft.com/office/powerpoint/2010/main" val="40948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 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カラー展開：オレンジ・グリーン・ネイビー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・ステンレス・シリコン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φ74×132mm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スライドで開閉できる呑み口付きの蓋がとっても便利な、ステンレスカラーのタンブラーです。自宅でもオフィスでも使用できるシンプルなデザインもグッド！特典用や景品用にもおすすめ。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5CD55984-4F91-93D6-4968-D5FA98EE4EF4}"/>
              </a:ext>
            </a:extLst>
          </p:cNvPr>
          <p:cNvPicPr>
            <a:picLocks noChangeAspect="1"/>
          </p:cNvPicPr>
          <p:nvPr/>
        </p:nvPicPr>
        <p:blipFill>
          <a:blip r:embed="rId5"/>
          <a:stretch>
            <a:fillRect/>
          </a:stretch>
        </p:blipFill>
        <p:spPr>
          <a:xfrm>
            <a:off x="734007" y="1439999"/>
            <a:ext cx="3625363" cy="3625363"/>
          </a:xfrm>
          <a:prstGeom prst="rect">
            <a:avLst/>
          </a:prstGeom>
        </p:spPr>
      </p:pic>
    </p:spTree>
    <p:extLst>
      <p:ext uri="{BB962C8B-B14F-4D97-AF65-F5344CB8AC3E}">
        <p14:creationId xmlns:p14="http://schemas.microsoft.com/office/powerpoint/2010/main" val="950938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120×150×50mm</a:t>
            </a:r>
            <a:r>
              <a:rPr lang="ja-JP" altLang="en-US" sz="900">
                <a:latin typeface="Meiryo UI" panose="020B0604030504040204" pitchFamily="34" charset="-128"/>
                <a:ea typeface="Meiryo UI" panose="020B0604030504040204" pitchFamily="34" charset="-128"/>
              </a:rPr>
              <a:t>（包装形態：ポリ袋入）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バッグの中で散らばってしまう小物を整理にするのにぴったりなスクエアタイプのポーチです。ゴールド使いで高級感がありつつオシャレなアイテム。オリジナル名入れも承ります。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AD0F2C-2F1B-1E4E-A624-2FB7A799001B}"/>
              </a:ext>
            </a:extLst>
          </p:cNvPr>
          <p:cNvPicPr>
            <a:picLocks noChangeAspect="1"/>
          </p:cNvPicPr>
          <p:nvPr/>
        </p:nvPicPr>
        <p:blipFill>
          <a:blip r:embed="rId5"/>
          <a:stretch>
            <a:fillRect/>
          </a:stretch>
        </p:blipFill>
        <p:spPr>
          <a:xfrm>
            <a:off x="558287" y="1716140"/>
            <a:ext cx="3862987" cy="3028391"/>
          </a:xfrm>
          <a:prstGeom prst="rect">
            <a:avLst/>
          </a:prstGeom>
        </p:spPr>
      </p:pic>
    </p:spTree>
    <p:extLst>
      <p:ext uri="{BB962C8B-B14F-4D97-AF65-F5344CB8AC3E}">
        <p14:creationId xmlns:p14="http://schemas.microsoft.com/office/powerpoint/2010/main" val="431456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ハードタイプカバー</a:t>
            </a:r>
            <a:r>
              <a:rPr lang="en-US" altLang="ja-JP" sz="2000" dirty="0">
                <a:solidFill>
                  <a:schemeClr val="bg1"/>
                </a:solidFill>
                <a:latin typeface="Meiryo UI" panose="020B0604030504040204" pitchFamily="34" charset="-128"/>
                <a:ea typeface="Meiryo UI" panose="020B0604030504040204" pitchFamily="34" charset="-128"/>
              </a:rPr>
              <a:t>A6</a:t>
            </a:r>
            <a:r>
              <a:rPr lang="ja-JP" altLang="en-US" sz="2000" dirty="0">
                <a:solidFill>
                  <a:schemeClr val="bg1"/>
                </a:solidFill>
                <a:latin typeface="Meiryo UI" panose="020B0604030504040204" pitchFamily="34" charset="-128"/>
                <a:ea typeface="Meiryo UI" panose="020B0604030504040204" pitchFamily="34" charset="-128"/>
              </a:rPr>
              <a:t>ノート（付箋付き）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素材：ポリ塩化ビニル、紙、再生クラフト、</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145×100×15mm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付属品：セット内容／ノート：</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枚、付箋：</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種、ボールペン</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包装：ポリ袋入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大中小</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種類のふせんとボールペンもセットになった高級感のあるハードカバーのメモ帳です。カラー展開はブラウンとグレーの二色展開。名入れも可能なため販促用などとしても人気です。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82D10F5-09FE-1EBE-3F48-A45168850237}"/>
              </a:ext>
            </a:extLst>
          </p:cNvPr>
          <p:cNvPicPr>
            <a:picLocks noChangeAspect="1"/>
          </p:cNvPicPr>
          <p:nvPr/>
        </p:nvPicPr>
        <p:blipFill>
          <a:blip r:embed="rId5"/>
          <a:stretch>
            <a:fillRect/>
          </a:stretch>
        </p:blipFill>
        <p:spPr>
          <a:xfrm>
            <a:off x="702258" y="1402588"/>
            <a:ext cx="3615520" cy="3615520"/>
          </a:xfrm>
          <a:prstGeom prst="rect">
            <a:avLst/>
          </a:prstGeom>
        </p:spPr>
      </p:pic>
    </p:spTree>
    <p:extLst>
      <p:ext uri="{BB962C8B-B14F-4D97-AF65-F5344CB8AC3E}">
        <p14:creationId xmlns:p14="http://schemas.microsoft.com/office/powerpoint/2010/main" val="346527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4A570A-FDCB-BA04-01F6-727C22F7EEEE}"/>
              </a:ext>
            </a:extLst>
          </p:cNvPr>
          <p:cNvPicPr>
            <a:picLocks noChangeAspect="1"/>
          </p:cNvPicPr>
          <p:nvPr/>
        </p:nvPicPr>
        <p:blipFill>
          <a:blip r:embed="rId5"/>
          <a:stretch>
            <a:fillRect/>
          </a:stretch>
        </p:blipFill>
        <p:spPr>
          <a:xfrm>
            <a:off x="767371" y="1464857"/>
            <a:ext cx="3481518" cy="3481518"/>
          </a:xfrm>
          <a:prstGeom prst="rect">
            <a:avLst/>
          </a:prstGeom>
        </p:spPr>
      </p:pic>
    </p:spTree>
    <p:extLst>
      <p:ext uri="{BB962C8B-B14F-4D97-AF65-F5344CB8AC3E}">
        <p14:creationId xmlns:p14="http://schemas.microsoft.com/office/powerpoint/2010/main" val="367333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銀色の工具ペン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φ15×110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本体・プラスドライバー</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本・マイナスドライバー</a:t>
            </a:r>
            <a:r>
              <a:rPr lang="en-US" altLang="ja-JP" sz="900" b="0" i="0" dirty="0">
                <a:solidFill>
                  <a:srgbClr val="333333"/>
                </a:solidFill>
                <a:effectLst/>
                <a:latin typeface="-apple-system"/>
              </a:rPr>
              <a:t>4</a:t>
            </a:r>
            <a:r>
              <a:rPr lang="ja-JP" altLang="en-US" sz="900" b="0" i="0">
                <a:solidFill>
                  <a:srgbClr val="333333"/>
                </a:solidFill>
                <a:effectLst/>
                <a:latin typeface="-apple-system"/>
              </a:rPr>
              <a:t>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ペンのようにすっきりとした見た目から持ち歩きにもとっても便利な工具セットです。ゴールドとシルバーの二色バリエーションから選択可能な上、オリジナル名入れも可能です。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9F7BE3D-7524-90E6-E19F-24CC926F6C55}"/>
              </a:ext>
            </a:extLst>
          </p:cNvPr>
          <p:cNvPicPr>
            <a:picLocks noChangeAspect="1"/>
          </p:cNvPicPr>
          <p:nvPr/>
        </p:nvPicPr>
        <p:blipFill>
          <a:blip r:embed="rId5"/>
          <a:stretch>
            <a:fillRect/>
          </a:stretch>
        </p:blipFill>
        <p:spPr>
          <a:xfrm>
            <a:off x="695332" y="1340475"/>
            <a:ext cx="3637677" cy="3637677"/>
          </a:xfrm>
          <a:prstGeom prst="rect">
            <a:avLst/>
          </a:prstGeom>
        </p:spPr>
      </p:pic>
    </p:spTree>
    <p:extLst>
      <p:ext uri="{BB962C8B-B14F-4D97-AF65-F5344CB8AC3E}">
        <p14:creationId xmlns:p14="http://schemas.microsoft.com/office/powerpoint/2010/main" val="200517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考：トラディショナルレッド・ベーシックネイビー・ダークブラウン・ランプブラック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・キャラメルベージュ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コードを絞れば帽子としても活用できる便利なネックウォーマーです。冬場のアウトドアイベント等のノベルティグッズとしても高い人気がございます。カラー転換は全５色。</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お好みでお選び下さい。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35E0E40-CB9F-6EDB-F069-49CC6D312BE6}"/>
              </a:ext>
            </a:extLst>
          </p:cNvPr>
          <p:cNvPicPr>
            <a:picLocks noChangeAspect="1"/>
          </p:cNvPicPr>
          <p:nvPr/>
        </p:nvPicPr>
        <p:blipFill>
          <a:blip r:embed="rId5"/>
          <a:stretch>
            <a:fillRect/>
          </a:stretch>
        </p:blipFill>
        <p:spPr>
          <a:xfrm>
            <a:off x="738654" y="1389021"/>
            <a:ext cx="3592830" cy="3592830"/>
          </a:xfrm>
          <a:prstGeom prst="rect">
            <a:avLst/>
          </a:prstGeom>
        </p:spPr>
      </p:pic>
    </p:spTree>
    <p:extLst>
      <p:ext uri="{BB962C8B-B14F-4D97-AF65-F5344CB8AC3E}">
        <p14:creationId xmlns:p14="http://schemas.microsoft.com/office/powerpoint/2010/main" val="2307503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オンス・厚生地フラットコットンポーチ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170×230mm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サイズのシンプルだからこそオリジナル名入れがよく映えるフラットポーチです。</a:t>
            </a:r>
            <a:r>
              <a:rPr lang="en-US" altLang="ja-JP" sz="1600" dirty="0"/>
              <a:t>12</a:t>
            </a:r>
            <a:r>
              <a:rPr lang="ja-JP" altLang="en-US" sz="1600" dirty="0"/>
              <a:t>オンスの厚手なコットン生地を使用しているためとても丈夫でしっかりとした印象を与えます。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7A8B1190-7AFF-6F0E-92AC-73BDDC63B167}"/>
              </a:ext>
            </a:extLst>
          </p:cNvPr>
          <p:cNvPicPr>
            <a:picLocks noChangeAspect="1"/>
          </p:cNvPicPr>
          <p:nvPr/>
        </p:nvPicPr>
        <p:blipFill>
          <a:blip r:embed="rId5"/>
          <a:stretch>
            <a:fillRect/>
          </a:stretch>
        </p:blipFill>
        <p:spPr>
          <a:xfrm>
            <a:off x="605467" y="1385782"/>
            <a:ext cx="3689055" cy="3689055"/>
          </a:xfrm>
          <a:prstGeom prst="rect">
            <a:avLst/>
          </a:prstGeom>
        </p:spPr>
      </p:pic>
    </p:spTree>
    <p:extLst>
      <p:ext uri="{BB962C8B-B14F-4D97-AF65-F5344CB8AC3E}">
        <p14:creationId xmlns:p14="http://schemas.microsoft.com/office/powerpoint/2010/main" val="3876325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1820381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1041</TotalTime>
  <Words>2672</Words>
  <Application>Microsoft Office PowerPoint</Application>
  <PresentationFormat>画面に合わせる (4:3)</PresentationFormat>
  <Paragraphs>455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2024-12-25T07:09:50Z</dcterms:modified>
</cp:coreProperties>
</file>