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75" r:id="rId2"/>
    <p:sldId id="257" r:id="rId3"/>
    <p:sldId id="277" r:id="rId4"/>
    <p:sldId id="285" r:id="rId5"/>
    <p:sldId id="273" r:id="rId6"/>
    <p:sldId id="272" r:id="rId7"/>
    <p:sldId id="270" r:id="rId8"/>
    <p:sldId id="282" r:id="rId9"/>
    <p:sldId id="267" r:id="rId10"/>
    <p:sldId id="262" r:id="rId11"/>
    <p:sldId id="263" r:id="rId12"/>
    <p:sldId id="264" r:id="rId13"/>
    <p:sldId id="261" r:id="rId14"/>
    <p:sldId id="260" r:id="rId15"/>
    <p:sldId id="266" r:id="rId16"/>
    <p:sldId id="280" r:id="rId17"/>
    <p:sldId id="256" r:id="rId18"/>
    <p:sldId id="259" r:id="rId19"/>
    <p:sldId id="287" r:id="rId20"/>
    <p:sldId id="268" r:id="rId21"/>
    <p:sldId id="265" r:id="rId22"/>
    <p:sldId id="279" r:id="rId23"/>
    <p:sldId id="284" r:id="rId24"/>
    <p:sldId id="258" r:id="rId25"/>
    <p:sldId id="286" r:id="rId26"/>
    <p:sldId id="278" r:id="rId27"/>
    <p:sldId id="274" r:id="rId28"/>
    <p:sldId id="276" r:id="rId29"/>
    <p:sldId id="288" r:id="rId30"/>
    <p:sldId id="289" r:id="rId31"/>
    <p:sldId id="290" r:id="rId32"/>
    <p:sldId id="291"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85" d="100"/>
          <a:sy n="85" d="100"/>
        </p:scale>
        <p:origin x="138" y="43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2024/12/26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2024/12/26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マットスクエアミラー</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PS､</a:t>
            </a:r>
            <a:r>
              <a:rPr lang="ja-JP" altLang="en-US" sz="900">
                <a:latin typeface="Meiryo UI" panose="020B0604030504040204" pitchFamily="34" charset="-128"/>
                <a:ea typeface="Meiryo UI" panose="020B0604030504040204" pitchFamily="34" charset="-128"/>
              </a:rPr>
              <a:t>ガラス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125×166×8mm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 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考：レッド・マットブラック・ピュアホワイト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マットな質感がクールで大人な印象を与えてくれる</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サイズのスクエアミラーです。名入れするオリジナルデザインはフルカラー対応ですので、グッズ用やノベルティ用におすすめです。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448A07D-4A0D-7241-B3B7-149DF1260541}"/>
              </a:ext>
            </a:extLst>
          </p:cNvPr>
          <p:cNvPicPr>
            <a:picLocks noChangeAspect="1"/>
          </p:cNvPicPr>
          <p:nvPr/>
        </p:nvPicPr>
        <p:blipFill>
          <a:blip r:embed="rId5"/>
          <a:stretch>
            <a:fillRect/>
          </a:stretch>
        </p:blipFill>
        <p:spPr>
          <a:xfrm>
            <a:off x="552623" y="1422052"/>
            <a:ext cx="3688563" cy="3618608"/>
          </a:xfrm>
          <a:prstGeom prst="rect">
            <a:avLst/>
          </a:prstGeom>
        </p:spPr>
      </p:pic>
    </p:spTree>
    <p:extLst>
      <p:ext uri="{BB962C8B-B14F-4D97-AF65-F5344CB8AC3E}">
        <p14:creationId xmlns:p14="http://schemas.microsoft.com/office/powerpoint/2010/main" val="81253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オリジナルアクリルアンブレラマーカー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素材：透明アクリル</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厚</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30×30×3mm</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a:t>
            </a:r>
            <a:r>
              <a:rPr lang="en-US" altLang="ja-JP" sz="900" dirty="0">
                <a:latin typeface="Meiryo UI" panose="020B0604030504040204" pitchFamily="34" charset="-128"/>
                <a:ea typeface="Meiryo UI" panose="020B0604030504040204" pitchFamily="34" charset="-128"/>
              </a:rPr>
              <a:t>UV</a:t>
            </a:r>
            <a:r>
              <a:rPr lang="ja-JP" altLang="en-US" sz="900" dirty="0">
                <a:latin typeface="Meiryo UI" panose="020B0604030504040204" pitchFamily="34" charset="-128"/>
                <a:ea typeface="Meiryo UI" panose="020B0604030504040204" pitchFamily="34" charset="-128"/>
              </a:rPr>
              <a:t>インクジェット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30×30mm</a:t>
            </a:r>
            <a:r>
              <a:rPr lang="ja-JP" altLang="en-US" sz="1600" dirty="0"/>
              <a:t>以内のアクリルプレートにフルカラーでイラストや写真をプリントしたアンブレラマーカーを傘の持ち手部分に取り付ければ、自分の傘を直ぐに見つけ出すことができます。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EEDC2E27-8719-0384-7720-03B296861486}"/>
              </a:ext>
            </a:extLst>
          </p:cNvPr>
          <p:cNvPicPr>
            <a:picLocks noChangeAspect="1"/>
          </p:cNvPicPr>
          <p:nvPr/>
        </p:nvPicPr>
        <p:blipFill>
          <a:blip r:embed="rId5"/>
          <a:stretch>
            <a:fillRect/>
          </a:stretch>
        </p:blipFill>
        <p:spPr>
          <a:xfrm>
            <a:off x="738534" y="1439459"/>
            <a:ext cx="3560089" cy="3560089"/>
          </a:xfrm>
          <a:prstGeom prst="rect">
            <a:avLst/>
          </a:prstGeom>
        </p:spPr>
      </p:pic>
    </p:spTree>
    <p:extLst>
      <p:ext uri="{BB962C8B-B14F-4D97-AF65-F5344CB8AC3E}">
        <p14:creationId xmlns:p14="http://schemas.microsoft.com/office/powerpoint/2010/main" val="663767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オリジナルアクリルスマホスタンドキーホルダー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素材：透明アクリル</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厚</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50×70×3mm</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a:t>
            </a:r>
            <a:r>
              <a:rPr lang="en-US" altLang="ja-JP" sz="900" dirty="0">
                <a:latin typeface="Meiryo UI" panose="020B0604030504040204" pitchFamily="34" charset="-128"/>
                <a:ea typeface="Meiryo UI" panose="020B0604030504040204" pitchFamily="34" charset="-128"/>
              </a:rPr>
              <a:t>UV</a:t>
            </a:r>
            <a:r>
              <a:rPr lang="ja-JP" altLang="en-US" sz="900" dirty="0">
                <a:latin typeface="Meiryo UI" panose="020B0604030504040204" pitchFamily="34" charset="-128"/>
                <a:ea typeface="Meiryo UI" panose="020B0604030504040204" pitchFamily="34" charset="-128"/>
              </a:rPr>
              <a:t>インクジェット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スマホスタンドとしても使えるアクリルキーホルダー。キーホルダーの金具部分はナスカンタイプなので、カバンやバッグにも簡単に取り付けられます。購入特典などのノベルティとしても人気です。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823D725B-C208-753B-DC91-56354329C645}"/>
              </a:ext>
            </a:extLst>
          </p:cNvPr>
          <p:cNvPicPr>
            <a:picLocks noChangeAspect="1"/>
          </p:cNvPicPr>
          <p:nvPr/>
        </p:nvPicPr>
        <p:blipFill>
          <a:blip r:embed="rId5"/>
          <a:stretch>
            <a:fillRect/>
          </a:stretch>
        </p:blipFill>
        <p:spPr>
          <a:xfrm>
            <a:off x="702602" y="1422052"/>
            <a:ext cx="3560089" cy="3560089"/>
          </a:xfrm>
          <a:prstGeom prst="rect">
            <a:avLst/>
          </a:prstGeom>
        </p:spPr>
      </p:pic>
    </p:spTree>
    <p:extLst>
      <p:ext uri="{BB962C8B-B14F-4D97-AF65-F5344CB8AC3E}">
        <p14:creationId xmlns:p14="http://schemas.microsoft.com/office/powerpoint/2010/main" val="2572267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オリジナル連結アクリルキーホルダー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素材：透明アクリル</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厚</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50×50×3mm</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a:t>
            </a:r>
            <a:r>
              <a:rPr lang="en-US" altLang="ja-JP" sz="900" dirty="0">
                <a:latin typeface="Meiryo UI" panose="020B0604030504040204" pitchFamily="34" charset="-128"/>
                <a:ea typeface="Meiryo UI" panose="020B0604030504040204" pitchFamily="34" charset="-128"/>
              </a:rPr>
              <a:t>UV</a:t>
            </a:r>
            <a:r>
              <a:rPr lang="ja-JP" altLang="en-US" sz="900" dirty="0">
                <a:latin typeface="Meiryo UI" panose="020B0604030504040204" pitchFamily="34" charset="-128"/>
                <a:ea typeface="Meiryo UI" panose="020B0604030504040204" pitchFamily="34" charset="-128"/>
              </a:rPr>
              <a:t>インクジェット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プリントデザイン・形状・サイズが異なったアクリルプレートを上下に</a:t>
            </a:r>
            <a:r>
              <a:rPr lang="en-US" altLang="ja-JP" sz="1600" dirty="0"/>
              <a:t>2</a:t>
            </a:r>
            <a:r>
              <a:rPr lang="ja-JP" altLang="en-US" sz="1600" dirty="0"/>
              <a:t>枚連結させたキーホルダー。よりデザイン・ストーリー性が高いアクリルキーホルダーを製作することができます。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6" name="図 25">
            <a:extLst>
              <a:ext uri="{FF2B5EF4-FFF2-40B4-BE49-F238E27FC236}">
                <a16:creationId xmlns:a16="http://schemas.microsoft.com/office/drawing/2014/main" id="{18B7E828-9CC9-7162-B388-FC90B65F7300}"/>
              </a:ext>
            </a:extLst>
          </p:cNvPr>
          <p:cNvPicPr>
            <a:picLocks noChangeAspect="1"/>
          </p:cNvPicPr>
          <p:nvPr/>
        </p:nvPicPr>
        <p:blipFill>
          <a:blip r:embed="rId5"/>
          <a:stretch>
            <a:fillRect/>
          </a:stretch>
        </p:blipFill>
        <p:spPr>
          <a:xfrm>
            <a:off x="714971" y="1464020"/>
            <a:ext cx="3569970" cy="3569970"/>
          </a:xfrm>
          <a:prstGeom prst="rect">
            <a:avLst/>
          </a:prstGeom>
        </p:spPr>
      </p:pic>
    </p:spTree>
    <p:extLst>
      <p:ext uri="{BB962C8B-B14F-4D97-AF65-F5344CB8AC3E}">
        <p14:creationId xmlns:p14="http://schemas.microsoft.com/office/powerpoint/2010/main" val="919063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オリジナルアクリルスタンド（小）</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素材：透明アクリル</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厚</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W50×H50㎜</a:t>
            </a:r>
            <a:r>
              <a:rPr lang="ja-JP" altLang="en-US" sz="900" dirty="0">
                <a:latin typeface="Meiryo UI" panose="020B0604030504040204" pitchFamily="34" charset="-128"/>
                <a:ea typeface="Meiryo UI" panose="020B0604030504040204" pitchFamily="34" charset="-128"/>
              </a:rPr>
              <a:t>以内</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a:t>
            </a:r>
            <a:r>
              <a:rPr lang="en-US" altLang="ja-JP" sz="900" dirty="0">
                <a:latin typeface="Meiryo UI" panose="020B0604030504040204" pitchFamily="34" charset="-128"/>
                <a:ea typeface="Meiryo UI" panose="020B0604030504040204" pitchFamily="34" charset="-128"/>
              </a:rPr>
              <a:t>UV</a:t>
            </a:r>
            <a:r>
              <a:rPr lang="ja-JP" altLang="en-US" sz="900" dirty="0">
                <a:latin typeface="Meiryo UI" panose="020B0604030504040204" pitchFamily="34" charset="-128"/>
                <a:ea typeface="Meiryo UI" panose="020B0604030504040204" pitchFamily="34" charset="-128"/>
              </a:rPr>
              <a:t>インクジェッ</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写真やイラストをフルカラーで再現できる約</a:t>
            </a:r>
            <a:r>
              <a:rPr lang="en-US" altLang="ja-JP" sz="1600" dirty="0"/>
              <a:t>50×50mm</a:t>
            </a:r>
            <a:r>
              <a:rPr lang="ja-JP" altLang="en-US" sz="1600" dirty="0"/>
              <a:t>のミニアクリルスタンド。デスクの省スペースにもお気に入りキャラをさりげなく飾れます。本体も台座も自由な形にカットが可能です。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3D1197C-1E85-AA85-7FF0-115D29323F8C}"/>
              </a:ext>
            </a:extLst>
          </p:cNvPr>
          <p:cNvPicPr>
            <a:picLocks noChangeAspect="1"/>
          </p:cNvPicPr>
          <p:nvPr/>
        </p:nvPicPr>
        <p:blipFill>
          <a:blip r:embed="rId5"/>
          <a:stretch>
            <a:fillRect/>
          </a:stretch>
        </p:blipFill>
        <p:spPr>
          <a:xfrm>
            <a:off x="693779" y="1350688"/>
            <a:ext cx="3590619" cy="3590619"/>
          </a:xfrm>
          <a:prstGeom prst="rect">
            <a:avLst/>
          </a:prstGeom>
        </p:spPr>
      </p:pic>
    </p:spTree>
    <p:extLst>
      <p:ext uri="{BB962C8B-B14F-4D97-AF65-F5344CB8AC3E}">
        <p14:creationId xmlns:p14="http://schemas.microsoft.com/office/powerpoint/2010/main" val="558962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オリジナルアクリルキーホルダー（小）</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素材：透明アクリル</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厚</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W50×H50㎜</a:t>
            </a:r>
            <a:r>
              <a:rPr lang="ja-JP" altLang="en-US" sz="900" dirty="0">
                <a:latin typeface="Meiryo UI" panose="020B0604030504040204" pitchFamily="34" charset="-128"/>
                <a:ea typeface="Meiryo UI" panose="020B0604030504040204" pitchFamily="34" charset="-128"/>
              </a:rPr>
              <a:t>以内</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a:t>
            </a:r>
            <a:r>
              <a:rPr lang="en-US" altLang="ja-JP" sz="900" dirty="0">
                <a:latin typeface="Meiryo UI" panose="020B0604030504040204" pitchFamily="34" charset="-128"/>
                <a:ea typeface="Meiryo UI" panose="020B0604030504040204" pitchFamily="34" charset="-128"/>
              </a:rPr>
              <a:t>UV</a:t>
            </a:r>
            <a:r>
              <a:rPr lang="ja-JP" altLang="en-US" sz="900" dirty="0">
                <a:latin typeface="Meiryo UI" panose="020B0604030504040204" pitchFamily="34" charset="-128"/>
                <a:ea typeface="Meiryo UI" panose="020B0604030504040204" pitchFamily="34" charset="-128"/>
              </a:rPr>
              <a:t>インクジェット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アイドルやアーティスト、アニメや漫画のキャラをフルカラーでプリントできる厚さ約</a:t>
            </a:r>
            <a:r>
              <a:rPr lang="en-US" altLang="ja-JP" sz="1600" dirty="0"/>
              <a:t>3mm</a:t>
            </a:r>
            <a:r>
              <a:rPr lang="ja-JP" altLang="en-US" sz="1600" dirty="0"/>
              <a:t>のアクリルキーホルダー。</a:t>
            </a:r>
            <a:r>
              <a:rPr lang="en-US" altLang="ja-JP" sz="1600" dirty="0"/>
              <a:t>50×50mm</a:t>
            </a:r>
            <a:r>
              <a:rPr lang="ja-JP" altLang="en-US" sz="1600" dirty="0"/>
              <a:t>以内であれば、デザインに合わせて自由な形にカットできます。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D926D0D6-E7F5-F16B-881F-BE9A07CE2458}"/>
              </a:ext>
            </a:extLst>
          </p:cNvPr>
          <p:cNvPicPr>
            <a:picLocks noChangeAspect="1"/>
          </p:cNvPicPr>
          <p:nvPr/>
        </p:nvPicPr>
        <p:blipFill>
          <a:blip r:embed="rId5"/>
          <a:stretch>
            <a:fillRect/>
          </a:stretch>
        </p:blipFill>
        <p:spPr>
          <a:xfrm>
            <a:off x="718975" y="1427332"/>
            <a:ext cx="3560089" cy="3560089"/>
          </a:xfrm>
          <a:prstGeom prst="rect">
            <a:avLst/>
          </a:prstGeom>
        </p:spPr>
      </p:pic>
    </p:spTree>
    <p:extLst>
      <p:ext uri="{BB962C8B-B14F-4D97-AF65-F5344CB8AC3E}">
        <p14:creationId xmlns:p14="http://schemas.microsoft.com/office/powerpoint/2010/main" val="3770095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a:t>
            </a:r>
            <a:r>
              <a:rPr lang="en-US" altLang="ja-JP" sz="2000" dirty="0">
                <a:solidFill>
                  <a:schemeClr val="bg1"/>
                </a:solidFill>
                <a:latin typeface="Meiryo UI" panose="020B0604030504040204" pitchFamily="34" charset="-128"/>
                <a:ea typeface="Meiryo UI" panose="020B0604030504040204" pitchFamily="34" charset="-128"/>
              </a:rPr>
              <a:t>L</a:t>
            </a:r>
            <a:r>
              <a:rPr lang="ja-JP" altLang="en-US" sz="2000" dirty="0">
                <a:solidFill>
                  <a:schemeClr val="bg1"/>
                </a:solidFill>
                <a:latin typeface="Meiryo UI" panose="020B0604030504040204" pitchFamily="34" charset="-128"/>
                <a:ea typeface="Meiryo UI" panose="020B0604030504040204" pitchFamily="34" charset="-128"/>
              </a:rPr>
              <a:t>字ファスナーフラットポーチ</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W170×H150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W15×H250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ファスナーが</a:t>
            </a:r>
            <a:r>
              <a:rPr lang="en-US" altLang="ja-JP" sz="1600" dirty="0"/>
              <a:t>L</a:t>
            </a:r>
            <a:r>
              <a:rPr lang="ja-JP" altLang="en-US" sz="1600" dirty="0"/>
              <a:t>字に開き物の出し入れがしやすい、ストラップ付きのフラットポーチ。アクリルグッズなどの小物類の収納＆持ち運びにピッタリな</a:t>
            </a:r>
            <a:r>
              <a:rPr lang="en-US" altLang="ja-JP" sz="1600" dirty="0"/>
              <a:t>S</a:t>
            </a:r>
            <a:r>
              <a:rPr lang="ja-JP" altLang="en-US" sz="1600" dirty="0"/>
              <a:t>サイズは推し活グッズとしても重宝します。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8" name="図 27">
            <a:extLst>
              <a:ext uri="{FF2B5EF4-FFF2-40B4-BE49-F238E27FC236}">
                <a16:creationId xmlns:a16="http://schemas.microsoft.com/office/drawing/2014/main" id="{84AAF6B7-C1AC-D54A-49C1-CDE46B9EE0D1}"/>
              </a:ext>
            </a:extLst>
          </p:cNvPr>
          <p:cNvPicPr>
            <a:picLocks noChangeAspect="1"/>
          </p:cNvPicPr>
          <p:nvPr/>
        </p:nvPicPr>
        <p:blipFill>
          <a:blip r:embed="rId5"/>
          <a:stretch>
            <a:fillRect/>
          </a:stretch>
        </p:blipFill>
        <p:spPr>
          <a:xfrm>
            <a:off x="725839" y="1364565"/>
            <a:ext cx="3651960" cy="3651960"/>
          </a:xfrm>
          <a:prstGeom prst="rect">
            <a:avLst/>
          </a:prstGeom>
        </p:spPr>
      </p:pic>
    </p:spTree>
    <p:extLst>
      <p:ext uri="{BB962C8B-B14F-4D97-AF65-F5344CB8AC3E}">
        <p14:creationId xmlns:p14="http://schemas.microsoft.com/office/powerpoint/2010/main" val="1152403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オーガニックコットンキャンバスフラットポーチ</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200×115(mm)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シンプルですっきりとした</a:t>
            </a:r>
            <a:r>
              <a:rPr lang="en-US" altLang="ja-JP" sz="1600" dirty="0"/>
              <a:t>M</a:t>
            </a:r>
            <a:r>
              <a:rPr lang="ja-JP" altLang="en-US" sz="1600" dirty="0"/>
              <a:t>サイズのフラットポーチ。名入れプリントしたオリジナルデザインが非常に映える上、使い勝手も良いため、ノベルティ用などとして人気のアイテムです。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328EC06-B93C-2752-CC94-2811453DFE29}"/>
              </a:ext>
            </a:extLst>
          </p:cNvPr>
          <p:cNvPicPr>
            <a:picLocks noChangeAspect="1"/>
          </p:cNvPicPr>
          <p:nvPr/>
        </p:nvPicPr>
        <p:blipFill>
          <a:blip r:embed="rId5"/>
          <a:stretch>
            <a:fillRect/>
          </a:stretch>
        </p:blipFill>
        <p:spPr>
          <a:xfrm>
            <a:off x="720138" y="1411148"/>
            <a:ext cx="3556597" cy="3556597"/>
          </a:xfrm>
          <a:prstGeom prst="rect">
            <a:avLst/>
          </a:prstGeom>
        </p:spPr>
      </p:pic>
    </p:spTree>
    <p:extLst>
      <p:ext uri="{BB962C8B-B14F-4D97-AF65-F5344CB8AC3E}">
        <p14:creationId xmlns:p14="http://schemas.microsoft.com/office/powerpoint/2010/main" val="538298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オリジナル手ぬぐい（顔料プリント）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900×340mm</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備考：印刷：顔料プリント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手ぬぐいの生地の上にインクを乗せる事で、細かな線のデザインを再現する顔料プリント手ぬぐい。展示会用ノベルティや物販品を。大量枚数＆低コストで製作したいとお考えの方にはオススメです。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BB640182-1B88-ACD0-1EAC-421A5D029BED}"/>
              </a:ext>
            </a:extLst>
          </p:cNvPr>
          <p:cNvPicPr>
            <a:picLocks noChangeAspect="1"/>
          </p:cNvPicPr>
          <p:nvPr/>
        </p:nvPicPr>
        <p:blipFill>
          <a:blip r:embed="rId5"/>
          <a:stretch>
            <a:fillRect/>
          </a:stretch>
        </p:blipFill>
        <p:spPr>
          <a:xfrm>
            <a:off x="720771" y="1414369"/>
            <a:ext cx="3573052" cy="3573052"/>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オリジナルラバーキーホルダー（小）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素材：ソフト</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W30×H30㎜</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包装：個別袋入れ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立体感のあるキャラクターやロゴマークなどを表現することができる小さなサイズのラバーキーホルダー。金具部分は取り付け簡単なナスカンかボールチェーンの</a:t>
            </a:r>
            <a:r>
              <a:rPr lang="en-US" altLang="ja-JP" sz="1600" dirty="0"/>
              <a:t>2</a:t>
            </a:r>
            <a:r>
              <a:rPr lang="ja-JP" altLang="en-US" sz="1600" dirty="0"/>
              <a:t>種類から選べます。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084EBC83-90BF-E395-8F2D-70FBFCD31EBC}"/>
              </a:ext>
            </a:extLst>
          </p:cNvPr>
          <p:cNvPicPr>
            <a:picLocks noChangeAspect="1"/>
          </p:cNvPicPr>
          <p:nvPr/>
        </p:nvPicPr>
        <p:blipFill>
          <a:blip r:embed="rId5"/>
          <a:stretch>
            <a:fillRect/>
          </a:stretch>
        </p:blipFill>
        <p:spPr>
          <a:xfrm>
            <a:off x="699787" y="1372292"/>
            <a:ext cx="3657464" cy="3657464"/>
          </a:xfrm>
          <a:prstGeom prst="rect">
            <a:avLst/>
          </a:prstGeom>
        </p:spPr>
      </p:pic>
    </p:spTree>
    <p:extLst>
      <p:ext uri="{BB962C8B-B14F-4D97-AF65-F5344CB8AC3E}">
        <p14:creationId xmlns:p14="http://schemas.microsoft.com/office/powerpoint/2010/main" val="2335049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デザインマイタンブラー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色指定不可</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ポリスチレン・ポリプロピレン・ポリエチレン</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Φ75×130</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好きなイラストや写真を入れればオリジナルなタンブラーにすることができる定番アイテムです。名入れプリントも可能ですので、イベントやキャンペーンのノベルティグッズなどにもおすすめ。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70532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オリジナルハイブリットハンドタオル（小）</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　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綿</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W200×H200㎜</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備考：印刷：昇華転写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表はポリエステル、裏は綿素材のハンドタオル。アニメ・ゲームなどのキャラもフルカラーで鮮やかにプリントできます。ミニサイズでポケットにも収納しやすく、持ち歩きに便利です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627865"/>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ja-JP" altLang="en-US" sz="1600" dirty="0"/>
          </a:p>
          <a:p>
            <a:pPr>
              <a:lnSpc>
                <a:spcPts val="2200"/>
              </a:lnSpc>
            </a:pP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5" name="図 74">
            <a:extLst>
              <a:ext uri="{FF2B5EF4-FFF2-40B4-BE49-F238E27FC236}">
                <a16:creationId xmlns:a16="http://schemas.microsoft.com/office/drawing/2014/main" id="{92528156-0EC2-BA73-5F93-8527AADD7475}"/>
              </a:ext>
            </a:extLst>
          </p:cNvPr>
          <p:cNvPicPr>
            <a:picLocks noChangeAspect="1"/>
          </p:cNvPicPr>
          <p:nvPr/>
        </p:nvPicPr>
        <p:blipFill>
          <a:blip r:embed="rId5"/>
          <a:stretch>
            <a:fillRect/>
          </a:stretch>
        </p:blipFill>
        <p:spPr>
          <a:xfrm>
            <a:off x="752452" y="1402363"/>
            <a:ext cx="3511407" cy="3511407"/>
          </a:xfrm>
          <a:prstGeom prst="rect">
            <a:avLst/>
          </a:prstGeom>
        </p:spPr>
      </p:pic>
    </p:spTree>
    <p:extLst>
      <p:ext uri="{BB962C8B-B14F-4D97-AF65-F5344CB8AC3E}">
        <p14:creationId xmlns:p14="http://schemas.microsoft.com/office/powerpoint/2010/main" val="647684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オリジナルクリーナークロス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W150×H150㎜</a:t>
            </a:r>
            <a:r>
              <a:rPr lang="ja-JP" altLang="en-US" sz="900" dirty="0">
                <a:latin typeface="Meiryo UI" panose="020B0604030504040204" pitchFamily="34" charset="-128"/>
                <a:ea typeface="Meiryo UI" panose="020B0604030504040204" pitchFamily="34" charset="-128"/>
              </a:rPr>
              <a:t>以内</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a:t>
            </a:r>
            <a:r>
              <a:rPr lang="en-US" altLang="ja-JP" sz="900" dirty="0">
                <a:latin typeface="Meiryo UI" panose="020B0604030504040204" pitchFamily="34" charset="-128"/>
                <a:ea typeface="Meiryo UI" panose="020B0604030504040204" pitchFamily="34" charset="-128"/>
              </a:rPr>
              <a:t>UV</a:t>
            </a:r>
            <a:r>
              <a:rPr lang="ja-JP" altLang="en-US" sz="900" dirty="0">
                <a:latin typeface="Meiryo UI" panose="020B0604030504040204" pitchFamily="34" charset="-128"/>
                <a:ea typeface="Meiryo UI" panose="020B0604030504040204" pitchFamily="34" charset="-128"/>
              </a:rPr>
              <a:t>インクジェット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手の平サイズでスマホ画面やメガネ、モニターを傷つけずにキレイにふけるクリーナークロス。フルカラーで企業ロゴやイラスト・写真も色鮮やかにプリントできて、展示会用ノベルティに最適です。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DB6BD8F-9ABC-4D7D-F467-537B03870C42}"/>
              </a:ext>
            </a:extLst>
          </p:cNvPr>
          <p:cNvPicPr>
            <a:picLocks noChangeAspect="1"/>
          </p:cNvPicPr>
          <p:nvPr/>
        </p:nvPicPr>
        <p:blipFill>
          <a:blip r:embed="rId5"/>
          <a:stretch>
            <a:fillRect/>
          </a:stretch>
        </p:blipFill>
        <p:spPr>
          <a:xfrm>
            <a:off x="738206" y="1405534"/>
            <a:ext cx="3560089" cy="3560089"/>
          </a:xfrm>
          <a:prstGeom prst="rect">
            <a:avLst/>
          </a:prstGeom>
        </p:spPr>
      </p:pic>
    </p:spTree>
    <p:extLst>
      <p:ext uri="{BB962C8B-B14F-4D97-AF65-F5344CB8AC3E}">
        <p14:creationId xmlns:p14="http://schemas.microsoft.com/office/powerpoint/2010/main" val="3044306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オリジナル手旗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素材：テトロンポンジ＋塩ビ</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W297×H210㎜</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付属品：塩ビパイプ・パッカー付き</a:t>
            </a:r>
          </a:p>
          <a:p>
            <a:r>
              <a:rPr lang="ja-JP" altLang="en-US" sz="900" dirty="0">
                <a:latin typeface="Meiryo UI" panose="020B0604030504040204" pitchFamily="34" charset="-128"/>
                <a:ea typeface="Meiryo UI" panose="020B0604030504040204" pitchFamily="34" charset="-128"/>
              </a:rPr>
              <a:t>備考：印刷：ダイレクト印刷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エレガントで上品なフラワーデザインがオシャレな折りたたみ傘。</a:t>
            </a:r>
            <a:r>
              <a:rPr lang="en-US" altLang="ja-JP" sz="1600" dirty="0"/>
              <a:t>UV</a:t>
            </a:r>
            <a:r>
              <a:rPr lang="ja-JP" altLang="en-US" sz="1600" dirty="0"/>
              <a:t>カット率は</a:t>
            </a:r>
            <a:r>
              <a:rPr lang="en-US" altLang="ja-JP" sz="1600" dirty="0"/>
              <a:t>99.9</a:t>
            </a:r>
            <a:r>
              <a:rPr lang="ja-JP" altLang="en-US" sz="1600" dirty="0"/>
              <a:t>％と非常に高く、日傘としても利用可能。イベントやキャンペーンの特典用としても人気がある商品です。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24C0C8F9-4E04-ECCF-40F3-AB001DAF859F}"/>
              </a:ext>
            </a:extLst>
          </p:cNvPr>
          <p:cNvPicPr>
            <a:picLocks noChangeAspect="1"/>
          </p:cNvPicPr>
          <p:nvPr/>
        </p:nvPicPr>
        <p:blipFill>
          <a:blip r:embed="rId5"/>
          <a:stretch>
            <a:fillRect/>
          </a:stretch>
        </p:blipFill>
        <p:spPr>
          <a:xfrm>
            <a:off x="755464" y="1453760"/>
            <a:ext cx="3533661" cy="3533661"/>
          </a:xfrm>
          <a:prstGeom prst="rect">
            <a:avLst/>
          </a:prstGeom>
        </p:spPr>
      </p:pic>
    </p:spTree>
    <p:extLst>
      <p:ext uri="{BB962C8B-B14F-4D97-AF65-F5344CB8AC3E}">
        <p14:creationId xmlns:p14="http://schemas.microsoft.com/office/powerpoint/2010/main" val="322748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フラットレジャーポーチ</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ベージュ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オリーブ</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240×170(mm)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M</a:t>
            </a:r>
            <a:r>
              <a:rPr lang="ja-JP" altLang="en-US" sz="1600" dirty="0"/>
              <a:t>サイズのシンプルなレジャーポーチ。メイク道具などの細々としたものを纏めて持ち歩くのに便利。軽量なレジャーシート仕様な上、再生</a:t>
            </a:r>
            <a:r>
              <a:rPr lang="en-US" altLang="ja-JP" sz="1600" dirty="0"/>
              <a:t>PP</a:t>
            </a:r>
            <a:r>
              <a:rPr lang="ja-JP" altLang="en-US" sz="1600" dirty="0"/>
              <a:t>素材のため環境にも優しいアイテムです。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EA131F1-C1ED-B8B1-D0CC-6673ED448646}"/>
              </a:ext>
            </a:extLst>
          </p:cNvPr>
          <p:cNvPicPr>
            <a:picLocks noChangeAspect="1"/>
          </p:cNvPicPr>
          <p:nvPr/>
        </p:nvPicPr>
        <p:blipFill>
          <a:blip r:embed="rId5"/>
          <a:stretch>
            <a:fillRect/>
          </a:stretch>
        </p:blipFill>
        <p:spPr>
          <a:xfrm>
            <a:off x="746356" y="1411148"/>
            <a:ext cx="3608917" cy="3608917"/>
          </a:xfrm>
          <a:prstGeom prst="rect">
            <a:avLst/>
          </a:prstGeom>
        </p:spPr>
      </p:pic>
    </p:spTree>
    <p:extLst>
      <p:ext uri="{BB962C8B-B14F-4D97-AF65-F5344CB8AC3E}">
        <p14:creationId xmlns:p14="http://schemas.microsoft.com/office/powerpoint/2010/main" val="3173666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クリアビニル・オープンファスナーポーチ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材：ポリ塩化ビニル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130×200×40mm</a:t>
            </a:r>
            <a:r>
              <a:rPr lang="ja-JP" altLang="en-US" sz="900">
                <a:latin typeface="Meiryo UI" panose="020B0604030504040204" pitchFamily="34" charset="-128"/>
                <a:ea typeface="Meiryo UI" panose="020B0604030504040204" pitchFamily="34" charset="-128"/>
              </a:rPr>
              <a:t> （包装形態：ポリ袋入）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透明ビニール仕様で中身をひと目で確認できますので、コスメやモバイルアクセサリー入れなど最適なオープンファスナーポーチです。名入れプリントも可能なためオリジナルグッズにも最適！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CD8BAB4-FB23-6E45-8F71-01578A045AFC}"/>
              </a:ext>
            </a:extLst>
          </p:cNvPr>
          <p:cNvPicPr>
            <a:picLocks noChangeAspect="1"/>
          </p:cNvPicPr>
          <p:nvPr/>
        </p:nvPicPr>
        <p:blipFill>
          <a:blip r:embed="rId5"/>
          <a:stretch>
            <a:fillRect/>
          </a:stretch>
        </p:blipFill>
        <p:spPr>
          <a:xfrm>
            <a:off x="889020" y="1779140"/>
            <a:ext cx="3303549" cy="2751564"/>
          </a:xfrm>
          <a:prstGeom prst="rect">
            <a:avLst/>
          </a:prstGeom>
        </p:spPr>
      </p:pic>
    </p:spTree>
    <p:extLst>
      <p:ext uri="{BB962C8B-B14F-4D97-AF65-F5344CB8AC3E}">
        <p14:creationId xmlns:p14="http://schemas.microsoft.com/office/powerpoint/2010/main" val="1615456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オリジナルラバーバンド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素材：ソフト</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サイズ：ご相談ください</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備考：印刷：シルク印刷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アーティストのライブグッズの定番としておしゃれなライブキッズに人気の合成樹脂製ラバーバンド。オリジナルの文字やロゴ、イラストを一色シルク印刷で名入れすることができます。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87A97961-4C35-436B-9B9E-0DE4B708AC75}"/>
              </a:ext>
            </a:extLst>
          </p:cNvPr>
          <p:cNvPicPr>
            <a:picLocks noChangeAspect="1"/>
          </p:cNvPicPr>
          <p:nvPr/>
        </p:nvPicPr>
        <p:blipFill>
          <a:blip r:embed="rId5"/>
          <a:stretch>
            <a:fillRect/>
          </a:stretch>
        </p:blipFill>
        <p:spPr>
          <a:xfrm>
            <a:off x="740291" y="1355367"/>
            <a:ext cx="3632129" cy="3632129"/>
          </a:xfrm>
          <a:prstGeom prst="rect">
            <a:avLst/>
          </a:prstGeom>
        </p:spPr>
      </p:pic>
    </p:spTree>
    <p:extLst>
      <p:ext uri="{BB962C8B-B14F-4D97-AF65-F5344CB8AC3E}">
        <p14:creationId xmlns:p14="http://schemas.microsoft.com/office/powerpoint/2010/main" val="958557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ステンレスドッグタグ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：（チェーン含まず）</a:t>
            </a:r>
            <a:r>
              <a:rPr lang="en" altLang="ja-JP" sz="900">
                <a:latin typeface="Meiryo UI" panose="020B0604030504040204" pitchFamily="34" charset="-128"/>
                <a:ea typeface="Meiryo UI" panose="020B0604030504040204" pitchFamily="34" charset="-128"/>
              </a:rPr>
              <a:t>W27×H50×D1mm</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袋入り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 ：日本製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根強い人気のあるドッグタグ風デザインのシンプルなキーチェーンです。ステンレス製ですので耐久性も高く、見た目にもスタイリッシュです。名入れ可能ですので販促用や物販用におすすめ。</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E401D54F-C9CD-E843-9C9A-DD6B7F04ECF5}"/>
              </a:ext>
            </a:extLst>
          </p:cNvPr>
          <p:cNvPicPr>
            <a:picLocks noChangeAspect="1"/>
          </p:cNvPicPr>
          <p:nvPr/>
        </p:nvPicPr>
        <p:blipFill>
          <a:blip r:embed="rId5"/>
          <a:stretch>
            <a:fillRect/>
          </a:stretch>
        </p:blipFill>
        <p:spPr>
          <a:xfrm>
            <a:off x="1308197" y="1422052"/>
            <a:ext cx="2365113" cy="3618269"/>
          </a:xfrm>
          <a:prstGeom prst="rect">
            <a:avLst/>
          </a:prstGeom>
        </p:spPr>
      </p:pic>
    </p:spTree>
    <p:extLst>
      <p:ext uri="{BB962C8B-B14F-4D97-AF65-F5344CB8AC3E}">
        <p14:creationId xmlns:p14="http://schemas.microsoft.com/office/powerpoint/2010/main" val="808251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テントクロス撥水サコッシュ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175×</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240×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30mm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耐久性に優れたテント生地を使い、さらに撥水性も持たせた、クオリティの高いサコッシュです。</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色のカラー展開から選べる上、オリジナル名入れも可能。物販グッズ用などにおすすめです。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026166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カラビナ・カラビナ</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アルミニウム・鉄</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95×30×20mm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カラフルなカラビナがたくさん付いたポップでかわいいカラビナキーホルダーです。名入れプリントが可能ですので、オリジナルグッズやノベルティアイテム用にも最適です。是非ご活用ください。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943961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フロストスクエアミラー</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PS､</a:t>
            </a:r>
            <a:r>
              <a:rPr lang="ja-JP" altLang="en-US" sz="900">
                <a:latin typeface="Meiryo UI" panose="020B0604030504040204" pitchFamily="34" charset="-128"/>
                <a:ea typeface="Meiryo UI" panose="020B0604030504040204" pitchFamily="34" charset="-128"/>
              </a:rPr>
              <a:t>ガラス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125×166×8mm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考：フロストレッド・フロストブラック・フロストホワイト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透け感のあるフロストな見た目がオシャレなスクエアタイプの</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サイズミラーです。カバー部分にはフルカラーのオリジナルプリントが可能ですので、特に女性向けのノベルティグッズにおすすめ！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D2DEAE0-257B-E640-9CFC-42B305E9216B}"/>
              </a:ext>
            </a:extLst>
          </p:cNvPr>
          <p:cNvPicPr>
            <a:picLocks noChangeAspect="1"/>
          </p:cNvPicPr>
          <p:nvPr/>
        </p:nvPicPr>
        <p:blipFill>
          <a:blip r:embed="rId5"/>
          <a:stretch>
            <a:fillRect/>
          </a:stretch>
        </p:blipFill>
        <p:spPr>
          <a:xfrm>
            <a:off x="423555" y="1397841"/>
            <a:ext cx="4145797" cy="3615520"/>
          </a:xfrm>
          <a:prstGeom prst="rect">
            <a:avLst/>
          </a:prstGeom>
        </p:spPr>
      </p:pic>
    </p:spTree>
    <p:extLst>
      <p:ext uri="{BB962C8B-B14F-4D97-AF65-F5344CB8AC3E}">
        <p14:creationId xmlns:p14="http://schemas.microsoft.com/office/powerpoint/2010/main" val="1969049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タッチ対応クリアスマホポーチ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素材：ポーチ本体／</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・銅・ポリエチレン・ポリアセタール・亜鉛合金 ショルダーストラップ／ポリエステル・綿・ポリプロピレン・アルミニウム</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13×22cm(</a:t>
            </a:r>
            <a:r>
              <a:rPr lang="ja-JP" altLang="en-US" sz="900" dirty="0">
                <a:latin typeface="Meiryo UI" panose="020B0604030504040204" pitchFamily="34" charset="-128"/>
                <a:ea typeface="Meiryo UI" panose="020B0604030504040204" pitchFamily="34" charset="-128"/>
              </a:rPr>
              <a:t>ショルダーストラップ／カラビナ含め全長最大約</a:t>
            </a:r>
            <a:r>
              <a:rPr lang="en-US" altLang="ja-JP" sz="900" dirty="0">
                <a:latin typeface="Meiryo UI" panose="020B0604030504040204" pitchFamily="34" charset="-128"/>
                <a:ea typeface="Meiryo UI" panose="020B0604030504040204" pitchFamily="34" charset="-128"/>
              </a:rPr>
              <a:t>130cm)</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ストラップの付け替えでタテ持ちにもヨコ持ちにもできるクリアスマホポーチです。中に入れたままでもスマホ操作が可能なため、使い勝手抜群！ノベルティ用などしておすすめです。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2" name="図 71">
            <a:extLst>
              <a:ext uri="{FF2B5EF4-FFF2-40B4-BE49-F238E27FC236}">
                <a16:creationId xmlns:a16="http://schemas.microsoft.com/office/drawing/2014/main" id="{E58274B9-A313-03E3-6668-489E0C5CD570}"/>
              </a:ext>
            </a:extLst>
          </p:cNvPr>
          <p:cNvPicPr>
            <a:picLocks noChangeAspect="1"/>
          </p:cNvPicPr>
          <p:nvPr/>
        </p:nvPicPr>
        <p:blipFill>
          <a:blip r:embed="rId5"/>
          <a:stretch>
            <a:fillRect/>
          </a:stretch>
        </p:blipFill>
        <p:spPr>
          <a:xfrm>
            <a:off x="747767" y="1427507"/>
            <a:ext cx="3560089" cy="3560089"/>
          </a:xfrm>
          <a:prstGeom prst="rect">
            <a:avLst/>
          </a:prstGeom>
        </p:spPr>
      </p:pic>
    </p:spTree>
    <p:extLst>
      <p:ext uri="{BB962C8B-B14F-4D97-AF65-F5344CB8AC3E}">
        <p14:creationId xmlns:p14="http://schemas.microsoft.com/office/powerpoint/2010/main" val="2369800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オリジナルクリアファイル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 </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厚さ：</a:t>
            </a:r>
            <a:r>
              <a:rPr lang="en-US" altLang="ja-JP" sz="900" dirty="0">
                <a:latin typeface="Meiryo UI" panose="020B0604030504040204" pitchFamily="34" charset="-128"/>
                <a:ea typeface="Meiryo UI" panose="020B0604030504040204" pitchFamily="34" charset="-128"/>
              </a:rPr>
              <a:t>0.2㎜</a:t>
            </a:r>
            <a:r>
              <a:rPr lang="ja-JP" altLang="en-US" sz="900" dirty="0">
                <a:latin typeface="Meiryo UI" panose="020B0604030504040204" pitchFamily="34" charset="-128"/>
                <a:ea typeface="Meiryo UI" panose="020B0604030504040204" pitchFamily="34" charset="-128"/>
              </a:rPr>
              <a:t>厚</a:t>
            </a:r>
          </a:p>
          <a:p>
            <a:r>
              <a:rPr lang="ja-JP" altLang="en-US" sz="900" dirty="0">
                <a:latin typeface="Meiryo UI" panose="020B0604030504040204" pitchFamily="34" charset="-128"/>
                <a:ea typeface="Meiryo UI" panose="020B0604030504040204" pitchFamily="34" charset="-128"/>
              </a:rPr>
              <a:t>サイズ： </a:t>
            </a:r>
            <a:r>
              <a:rPr lang="en-US" altLang="ja-JP" sz="900" dirty="0">
                <a:latin typeface="Meiryo UI" panose="020B0604030504040204" pitchFamily="34" charset="-128"/>
                <a:ea typeface="Meiryo UI" panose="020B0604030504040204" pitchFamily="34" charset="-128"/>
              </a:rPr>
              <a:t>A4</a:t>
            </a:r>
            <a:r>
              <a:rPr lang="ja-JP" altLang="en-US" sz="900" dirty="0">
                <a:latin typeface="Meiryo UI" panose="020B0604030504040204" pitchFamily="34" charset="-128"/>
                <a:ea typeface="Meiryo UI" panose="020B0604030504040204" pitchFamily="34" charset="-128"/>
              </a:rPr>
              <a:t>サイズ</a:t>
            </a:r>
          </a:p>
          <a:p>
            <a:r>
              <a:rPr lang="ja-JP" altLang="en-US" sz="900" dirty="0">
                <a:latin typeface="Meiryo UI" panose="020B0604030504040204" pitchFamily="34" charset="-128"/>
                <a:ea typeface="Meiryo UI" panose="020B0604030504040204" pitchFamily="34" charset="-128"/>
              </a:rPr>
              <a:t>包装： 適量梱包</a:t>
            </a:r>
          </a:p>
          <a:p>
            <a:r>
              <a:rPr lang="ja-JP" altLang="en-US" sz="900" dirty="0">
                <a:latin typeface="Meiryo UI" panose="020B0604030504040204" pitchFamily="34" charset="-128"/>
                <a:ea typeface="Meiryo UI" panose="020B0604030504040204" pitchFamily="34" charset="-128"/>
              </a:rPr>
              <a:t>備考： 印刷：オフセット印刷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企業のノベルティからアニメグッズ、また卒業や周年などの記念用などにも人気の高い</a:t>
            </a:r>
            <a:r>
              <a:rPr lang="en-US" altLang="ja-JP" sz="1600" dirty="0"/>
              <a:t>A4</a:t>
            </a:r>
            <a:r>
              <a:rPr lang="ja-JP" altLang="en-US" sz="1600" dirty="0"/>
              <a:t>サイズのクリアファイル。全面フルカラーでのオリジナル名入れが可能です。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1403C3C7-CA61-B362-5B73-9822343FBAA8}"/>
              </a:ext>
            </a:extLst>
          </p:cNvPr>
          <p:cNvPicPr>
            <a:picLocks noChangeAspect="1"/>
          </p:cNvPicPr>
          <p:nvPr/>
        </p:nvPicPr>
        <p:blipFill>
          <a:blip r:embed="rId5"/>
          <a:stretch>
            <a:fillRect/>
          </a:stretch>
        </p:blipFill>
        <p:spPr>
          <a:xfrm>
            <a:off x="752067" y="1465383"/>
            <a:ext cx="3506665" cy="3506665"/>
          </a:xfrm>
          <a:prstGeom prst="rect">
            <a:avLst/>
          </a:prstGeom>
        </p:spPr>
      </p:pic>
    </p:spTree>
    <p:extLst>
      <p:ext uri="{BB962C8B-B14F-4D97-AF65-F5344CB8AC3E}">
        <p14:creationId xmlns:p14="http://schemas.microsoft.com/office/powerpoint/2010/main" val="2625689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ショルダー付クールキーパー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ポリエステル・ゴム・</a:t>
            </a:r>
            <a:r>
              <a:rPr lang="en-US" altLang="ja-JP" sz="900" b="0" i="0" dirty="0">
                <a:solidFill>
                  <a:srgbClr val="333333"/>
                </a:solidFill>
                <a:effectLst/>
                <a:latin typeface="-apple-system"/>
              </a:rPr>
              <a:t>PP</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Φ65×200</a:t>
            </a:r>
            <a:r>
              <a:rPr lang="en-US" altLang="ja-JP" sz="900" b="0" i="0" dirty="0">
                <a:solidFill>
                  <a:srgbClr val="333333"/>
                </a:solidFill>
                <a:effectLst/>
                <a:latin typeface="-apple-system"/>
              </a:rPr>
              <a:t>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500nl</a:t>
            </a:r>
            <a:r>
              <a:rPr lang="ja-JP" altLang="en-US" sz="1600" b="0" i="0" dirty="0">
                <a:solidFill>
                  <a:srgbClr val="333333"/>
                </a:solidFill>
                <a:effectLst/>
                <a:latin typeface="-apple-system"/>
              </a:rPr>
              <a:t>サイズのペットボトルやステンレスボトルを携帯するのにとっても便利なショルダーベルト付きのクールキーパーです。アウトドアイベントやキャンペーンの特典用などにもおすすめです。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775058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コットンワイドバッグ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素材：無漂白コットン</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エコマーク付</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サイズ：約縦</a:t>
            </a:r>
            <a:r>
              <a:rPr lang="en-US" altLang="ja-JP" sz="900" dirty="0">
                <a:latin typeface="Meiryo UI" panose="020B0604030504040204" pitchFamily="34" charset="-128"/>
                <a:ea typeface="Meiryo UI" panose="020B0604030504040204" pitchFamily="34" charset="-128"/>
              </a:rPr>
              <a:t>36x</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46x</a:t>
            </a:r>
            <a:r>
              <a:rPr lang="ja-JP" altLang="en-US" sz="900" dirty="0">
                <a:latin typeface="Meiryo UI" panose="020B0604030504040204" pitchFamily="34" charset="-128"/>
                <a:ea typeface="Meiryo UI" panose="020B0604030504040204" pitchFamily="34" charset="-128"/>
              </a:rPr>
              <a:t>底マチ</a:t>
            </a:r>
            <a:r>
              <a:rPr lang="en-US" altLang="ja-JP" sz="900" dirty="0">
                <a:latin typeface="Meiryo UI" panose="020B0604030504040204" pitchFamily="34" charset="-128"/>
                <a:ea typeface="Meiryo UI" panose="020B0604030504040204" pitchFamily="34" charset="-128"/>
              </a:rPr>
              <a:t>14cm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17.5L</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75g</a:t>
            </a:r>
          </a:p>
          <a:p>
            <a:r>
              <a:rPr lang="ja-JP" altLang="en-US" sz="900" dirty="0">
                <a:latin typeface="Meiryo UI" panose="020B0604030504040204" pitchFamily="34" charset="-128"/>
                <a:ea typeface="Meiryo UI" panose="020B0604030504040204" pitchFamily="34" charset="-128"/>
              </a:rPr>
              <a:t>備考：約</a:t>
            </a:r>
            <a:r>
              <a:rPr lang="en-US" altLang="ja-JP" sz="900" dirty="0">
                <a:latin typeface="Meiryo UI" panose="020B0604030504040204" pitchFamily="34" charset="-128"/>
                <a:ea typeface="Meiryo UI" panose="020B0604030504040204" pitchFamily="34" charset="-128"/>
              </a:rPr>
              <a:t>4.7</a:t>
            </a:r>
            <a:r>
              <a:rPr lang="ja-JP" altLang="en-US" sz="900" dirty="0">
                <a:latin typeface="Meiryo UI" panose="020B0604030504040204" pitchFamily="34" charset="-128"/>
                <a:ea typeface="Meiryo UI" panose="020B0604030504040204" pitchFamily="34" charset="-128"/>
              </a:rPr>
              <a:t>オンス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底が広くなって、たくさん収納できるエココットンワイドバッグ。小さなお子さんとのお出掛けやスーパーの買出し時に便利です。子育て中のパパ・ママ向けイベントの販促・ノベルティに最適です。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CCFA7A40-BF01-3752-E9E6-2286E53C04D4}"/>
              </a:ext>
            </a:extLst>
          </p:cNvPr>
          <p:cNvPicPr>
            <a:picLocks noChangeAspect="1"/>
          </p:cNvPicPr>
          <p:nvPr/>
        </p:nvPicPr>
        <p:blipFill>
          <a:blip r:embed="rId5"/>
          <a:stretch>
            <a:fillRect/>
          </a:stretch>
        </p:blipFill>
        <p:spPr>
          <a:xfrm>
            <a:off x="622482" y="1321993"/>
            <a:ext cx="3741677" cy="3741677"/>
          </a:xfrm>
          <a:prstGeom prst="rect">
            <a:avLst/>
          </a:prstGeom>
        </p:spPr>
      </p:pic>
    </p:spTree>
    <p:extLst>
      <p:ext uri="{BB962C8B-B14F-4D97-AF65-F5344CB8AC3E}">
        <p14:creationId xmlns:p14="http://schemas.microsoft.com/office/powerpoint/2010/main" val="1484527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ライティングバッジ 星形 クリア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76×73(mm)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コイン電池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電池は商品に含まれません。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星型のライティングバッジです。推し活グッズとして昨今非常に人気のあるアイテムで、ボタンを押すと点灯し、さらに押すと高速点滅、低速点滅と点灯パターンも変えられます。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02420EBC-41E6-5716-D24C-2D6AD85C18E1}"/>
              </a:ext>
            </a:extLst>
          </p:cNvPr>
          <p:cNvPicPr>
            <a:picLocks noChangeAspect="1"/>
          </p:cNvPicPr>
          <p:nvPr/>
        </p:nvPicPr>
        <p:blipFill>
          <a:blip r:embed="rId5"/>
          <a:stretch>
            <a:fillRect/>
          </a:stretch>
        </p:blipFill>
        <p:spPr>
          <a:xfrm>
            <a:off x="659128" y="1381428"/>
            <a:ext cx="3590620" cy="3590620"/>
          </a:xfrm>
          <a:prstGeom prst="rect">
            <a:avLst/>
          </a:prstGeom>
        </p:spPr>
      </p:pic>
    </p:spTree>
    <p:extLst>
      <p:ext uri="{BB962C8B-B14F-4D97-AF65-F5344CB8AC3E}">
        <p14:creationId xmlns:p14="http://schemas.microsoft.com/office/powerpoint/2010/main" val="3198063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ステンレスマネークリップ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W54×H23×D5mm </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袋入り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 ：日本製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見た目とその名とおりの非常にシンプルで、だからこそ格好良い、スタイリッシュなステンレス製のマネークリップです。名入れも可能で、販促用や物販用に是非ご活用ください。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DC147B17-B341-EECF-FAE6-F9680C8348D4}"/>
              </a:ext>
            </a:extLst>
          </p:cNvPr>
          <p:cNvPicPr>
            <a:picLocks noChangeAspect="1"/>
          </p:cNvPicPr>
          <p:nvPr/>
        </p:nvPicPr>
        <p:blipFill>
          <a:blip r:embed="rId5"/>
          <a:stretch>
            <a:fillRect/>
          </a:stretch>
        </p:blipFill>
        <p:spPr>
          <a:xfrm>
            <a:off x="689941" y="1403021"/>
            <a:ext cx="3579611" cy="3579611"/>
          </a:xfrm>
          <a:prstGeom prst="rect">
            <a:avLst/>
          </a:prstGeom>
        </p:spPr>
      </p:pic>
    </p:spTree>
    <p:extLst>
      <p:ext uri="{BB962C8B-B14F-4D97-AF65-F5344CB8AC3E}">
        <p14:creationId xmlns:p14="http://schemas.microsoft.com/office/powerpoint/2010/main" val="1149933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レザーベーシックキーホルダー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材：牛革</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スプリットレザー</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32×110×5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考：リアルブラック・キャラメルブラウン</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本物志向の方におすすめの、スプリットレザーを使用したシックで高級感のあるキーホルダーです。カラーバリエーションは全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色ありますのでオリジナル名入れに合わせてお選びください。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4B4C8697-9D11-BA4E-AB2E-C50DCEACD2D9}"/>
              </a:ext>
            </a:extLst>
          </p:cNvPr>
          <p:cNvPicPr>
            <a:picLocks noChangeAspect="1"/>
          </p:cNvPicPr>
          <p:nvPr/>
        </p:nvPicPr>
        <p:blipFill>
          <a:blip r:embed="rId5"/>
          <a:stretch>
            <a:fillRect/>
          </a:stretch>
        </p:blipFill>
        <p:spPr>
          <a:xfrm>
            <a:off x="960186" y="1422052"/>
            <a:ext cx="3083592" cy="3530362"/>
          </a:xfrm>
          <a:prstGeom prst="rect">
            <a:avLst/>
          </a:prstGeom>
        </p:spPr>
      </p:pic>
    </p:spTree>
    <p:extLst>
      <p:ext uri="{BB962C8B-B14F-4D97-AF65-F5344CB8AC3E}">
        <p14:creationId xmlns:p14="http://schemas.microsoft.com/office/powerpoint/2010/main" val="2444225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シンプルキーホルダー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・亜鉛合金</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106×25×6mm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箱入・スリーブ箱入 箱サイズ</a:t>
            </a:r>
            <a:r>
              <a:rPr lang="en-US" altLang="ja-JP" sz="900" b="0" i="0" dirty="0">
                <a:solidFill>
                  <a:srgbClr val="333333"/>
                </a:solidFill>
                <a:effectLst/>
                <a:latin typeface="-apple-system"/>
              </a:rPr>
              <a:t>/110×53×15mm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金具部分を捻って開閉できるため鍵の取り外しも簡単でとっても便利なキーホルダーです。名入れプリントが可能ですので、オリジナルグッズやノベルティアイテム用にもおすすめ。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937173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プレート付キーホルダー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・ステンレススチール・亜鉛合金</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123×28×5mm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　台紙サイズ</a:t>
            </a:r>
            <a:r>
              <a:rPr lang="en-US" altLang="ja-JP" sz="900" b="0" i="0" dirty="0">
                <a:solidFill>
                  <a:srgbClr val="333333"/>
                </a:solidFill>
                <a:effectLst/>
                <a:latin typeface="-apple-system"/>
              </a:rPr>
              <a:t>/45×135mm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メタルシルバーにオリジナル名入れが出来る、洗練されたとってもオシャレなキーホルダーです。オリジナルグッズやノベルティアイテムとしておすすめ。是非ご活用ください。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083722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リウォームエコカイロ</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dirty="0">
                <a:solidFill>
                  <a:schemeClr val="bg1"/>
                </a:solidFill>
                <a:latin typeface="Meiryo UI" panose="020B0604030504040204" pitchFamily="34" charset="-128"/>
                <a:ea typeface="Meiryo UI" panose="020B0604030504040204" pitchFamily="34" charset="-128"/>
              </a:rPr>
              <a:t>ナチュラル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PVC</a:t>
            </a:r>
            <a:r>
              <a:rPr lang="ja-JP" altLang="en-US" sz="900" spc="200" dirty="0">
                <a:latin typeface="Meiryo UI" panose="020B0604030504040204" pitchFamily="34" charset="-128"/>
                <a:ea typeface="Meiryo UI" panose="020B0604030504040204" pitchFamily="34" charset="-128"/>
              </a:rPr>
              <a:t>、水、酢酸ナトリウム、チオ硫酸ナトリウム、コットン 他</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巾着</a:t>
            </a:r>
            <a:r>
              <a:rPr lang="en-US" altLang="ja-JP" sz="900" spc="200" dirty="0">
                <a:latin typeface="Meiryo UI" panose="020B0604030504040204" pitchFamily="34" charset="-128"/>
                <a:ea typeface="Meiryo UI" panose="020B0604030504040204" pitchFamily="34" charset="-128"/>
              </a:rPr>
              <a:t>:W120×H120(mm) </a:t>
            </a:r>
            <a:r>
              <a:rPr lang="ja-JP" altLang="en-US" sz="900" spc="200" dirty="0">
                <a:latin typeface="Meiryo UI" panose="020B0604030504040204" pitchFamily="34" charset="-128"/>
                <a:ea typeface="Meiryo UI" panose="020B0604030504040204" pitchFamily="34" charset="-128"/>
              </a:rPr>
              <a:t>カイロ</a:t>
            </a:r>
            <a:r>
              <a:rPr lang="en-US" altLang="ja-JP" sz="900" spc="200" dirty="0">
                <a:latin typeface="Meiryo UI" panose="020B0604030504040204" pitchFamily="34" charset="-128"/>
                <a:ea typeface="Meiryo UI" panose="020B0604030504040204" pitchFamily="34" charset="-128"/>
              </a:rPr>
              <a:t>:W90×H90(mm)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PP</a:t>
            </a:r>
            <a:r>
              <a:rPr lang="ja-JP" altLang="en-US" sz="900" spc="200" dirty="0">
                <a:latin typeface="Meiryo UI" panose="020B0604030504040204" pitchFamily="34" charset="-128"/>
                <a:ea typeface="Meiryo UI" panose="020B0604030504040204" pitchFamily="34" charset="-128"/>
              </a:rPr>
              <a:t>袋</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取説付</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湯煎をして繰り返し使えるエコカイロ。カイロを収納する、持ち運びに便利な専用のコットン巾着に名入れプリントをすれば、オリジナルのノベルティや物販グッズとしても重宝します。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DD747409-AC41-5E96-E035-73CDE7AEE497}"/>
              </a:ext>
            </a:extLst>
          </p:cNvPr>
          <p:cNvPicPr>
            <a:picLocks noChangeAspect="1"/>
          </p:cNvPicPr>
          <p:nvPr/>
        </p:nvPicPr>
        <p:blipFill>
          <a:blip r:embed="rId5"/>
          <a:stretch>
            <a:fillRect/>
          </a:stretch>
        </p:blipFill>
        <p:spPr>
          <a:xfrm>
            <a:off x="717033" y="1383706"/>
            <a:ext cx="3551802" cy="3551802"/>
          </a:xfrm>
          <a:prstGeom prst="rect">
            <a:avLst/>
          </a:prstGeom>
        </p:spPr>
      </p:pic>
    </p:spTree>
    <p:extLst>
      <p:ext uri="{BB962C8B-B14F-4D97-AF65-F5344CB8AC3E}">
        <p14:creationId xmlns:p14="http://schemas.microsoft.com/office/powerpoint/2010/main" val="2766052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オリジナル缶バッジ（小～中サイズ）</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233014"/>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l-GR" altLang="ja-JP" sz="900" dirty="0">
                <a:latin typeface="Meiryo UI" panose="020B0604030504040204" pitchFamily="34" charset="-128"/>
                <a:ea typeface="Meiryo UI" panose="020B0604030504040204" pitchFamily="34" charset="-128"/>
              </a:rPr>
              <a:t>φ25</a:t>
            </a:r>
            <a:r>
              <a:rPr lang="ja-JP" altLang="el-GR"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100</a:t>
            </a:r>
            <a:r>
              <a:rPr lang="en-US" altLang="ja-JP" sz="900" dirty="0">
                <a:latin typeface="Meiryo UI" panose="020B0604030504040204" pitchFamily="34" charset="-128"/>
                <a:ea typeface="Meiryo UI" panose="020B0604030504040204" pitchFamily="34" charset="-128"/>
              </a:rPr>
              <a:t>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オリジナルのキャラクターやロゴをプリントした自由なデザインで、小～中サイズのオリジナル缶バッジを製作することができます。物販品からノベルティまで幅広い用途でご活用ください。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5BF4111B-077F-10F9-0474-0430A5E824A3}"/>
              </a:ext>
            </a:extLst>
          </p:cNvPr>
          <p:cNvPicPr>
            <a:picLocks noChangeAspect="1"/>
          </p:cNvPicPr>
          <p:nvPr/>
        </p:nvPicPr>
        <p:blipFill>
          <a:blip r:embed="rId5"/>
          <a:stretch>
            <a:fillRect/>
          </a:stretch>
        </p:blipFill>
        <p:spPr>
          <a:xfrm>
            <a:off x="710757" y="1396802"/>
            <a:ext cx="3590619" cy="3590619"/>
          </a:xfrm>
          <a:prstGeom prst="rect">
            <a:avLst/>
          </a:prstGeom>
        </p:spPr>
      </p:pic>
    </p:spTree>
    <p:extLst>
      <p:ext uri="{BB962C8B-B14F-4D97-AF65-F5344CB8AC3E}">
        <p14:creationId xmlns:p14="http://schemas.microsoft.com/office/powerpoint/2010/main" val="428057849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633</TotalTime>
  <Words>2416</Words>
  <Application>Microsoft Office PowerPoint</Application>
  <PresentationFormat>画面に合わせる (4:3)</PresentationFormat>
  <Paragraphs>441</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242</cp:revision>
  <cp:lastPrinted>2021-07-20T08:57:41Z</cp:lastPrinted>
  <dcterms:created xsi:type="dcterms:W3CDTF">2021-06-21T09:41:39Z</dcterms:created>
  <dcterms:modified xsi:type="dcterms:W3CDTF">2024-12-26T01:29:52Z</dcterms:modified>
</cp:coreProperties>
</file>