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8" r:id="rId2"/>
    <p:sldId id="269" r:id="rId3"/>
    <p:sldId id="283" r:id="rId4"/>
    <p:sldId id="264" r:id="rId5"/>
    <p:sldId id="273" r:id="rId6"/>
    <p:sldId id="274" r:id="rId7"/>
    <p:sldId id="282" r:id="rId8"/>
    <p:sldId id="287" r:id="rId9"/>
    <p:sldId id="286" r:id="rId10"/>
    <p:sldId id="265" r:id="rId11"/>
    <p:sldId id="268" r:id="rId12"/>
    <p:sldId id="266" r:id="rId13"/>
    <p:sldId id="279" r:id="rId14"/>
    <p:sldId id="277" r:id="rId15"/>
    <p:sldId id="285" r:id="rId16"/>
    <p:sldId id="258" r:id="rId17"/>
    <p:sldId id="257" r:id="rId18"/>
    <p:sldId id="272" r:id="rId19"/>
    <p:sldId id="261" r:id="rId20"/>
    <p:sldId id="263" r:id="rId21"/>
    <p:sldId id="259" r:id="rId22"/>
    <p:sldId id="276" r:id="rId23"/>
    <p:sldId id="271" r:id="rId24"/>
    <p:sldId id="280" r:id="rId25"/>
    <p:sldId id="270" r:id="rId26"/>
    <p:sldId id="281" r:id="rId27"/>
    <p:sldId id="256" r:id="rId28"/>
    <p:sldId id="288" r:id="rId29"/>
    <p:sldId id="289" r:id="rId30"/>
    <p:sldId id="290" r:id="rId31"/>
    <p:sldId id="291" r:id="rId32"/>
    <p:sldId id="292"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89" autoAdjust="0"/>
    <p:restoredTop sz="94656"/>
  </p:normalViewPr>
  <p:slideViewPr>
    <p:cSldViewPr snapToGrid="0" snapToObjects="1">
      <p:cViewPr varScale="1">
        <p:scale>
          <a:sx n="85" d="100"/>
          <a:sy n="85" d="100"/>
        </p:scale>
        <p:origin x="102" y="3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87150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HIPS､PS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φ69×183</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φ69×96</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ハンドルを引き上げると自動で点灯してくれる、見た目も雰囲気あるランタンです。</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面</a:t>
            </a:r>
            <a:r>
              <a:rPr lang="en" altLang="ja-JP" sz="1600" dirty="0">
                <a:latin typeface="Meiryo UI" panose="020B0604030504040204" pitchFamily="34" charset="-128"/>
                <a:ea typeface="Meiryo UI" panose="020B0604030504040204" pitchFamily="34" charset="-128"/>
              </a:rPr>
              <a:t>COB</a:t>
            </a:r>
            <a:r>
              <a:rPr lang="ja-JP" altLang="en-US" sz="1600">
                <a:latin typeface="Meiryo UI" panose="020B0604030504040204" pitchFamily="34" charset="-128"/>
                <a:ea typeface="Meiryo UI" panose="020B0604030504040204" pitchFamily="34" charset="-128"/>
              </a:rPr>
              <a:t>で周囲をしっかり照らしてくれます。カラーはブラックとホワイトの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色展開。名入れも承ります。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808A3DEB-9A44-0441-80BC-DF687141D6BC}"/>
              </a:ext>
            </a:extLst>
          </p:cNvPr>
          <p:cNvPicPr>
            <a:picLocks noChangeAspect="1"/>
          </p:cNvPicPr>
          <p:nvPr/>
        </p:nvPicPr>
        <p:blipFill>
          <a:blip r:embed="rId5"/>
          <a:stretch>
            <a:fillRect/>
          </a:stretch>
        </p:blipFill>
        <p:spPr>
          <a:xfrm>
            <a:off x="759971" y="1428493"/>
            <a:ext cx="3645148" cy="3555268"/>
          </a:xfrm>
          <a:prstGeom prst="rect">
            <a:avLst/>
          </a:prstGeom>
        </p:spPr>
      </p:pic>
    </p:spTree>
    <p:extLst>
      <p:ext uri="{BB962C8B-B14F-4D97-AF65-F5344CB8AC3E}">
        <p14:creationId xmlns:p14="http://schemas.microsoft.com/office/powerpoint/2010/main" val="184555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530mm､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雨傘としても日傘としても利用できる便利なスタンダードな折りたたみ傘です。カラーバリエーションは全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色でご用意しており、専用の収納袋にはオリジナルデザインの名入れが可能です。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53867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A772805-848B-8784-D4F6-A61597258F3C}"/>
              </a:ext>
            </a:extLst>
          </p:cNvPr>
          <p:cNvPicPr>
            <a:picLocks noChangeAspect="1"/>
          </p:cNvPicPr>
          <p:nvPr/>
        </p:nvPicPr>
        <p:blipFill>
          <a:blip r:embed="rId5"/>
          <a:stretch>
            <a:fillRect/>
          </a:stretch>
        </p:blipFill>
        <p:spPr>
          <a:xfrm>
            <a:off x="677886" y="1422052"/>
            <a:ext cx="3560088" cy="3560088"/>
          </a:xfrm>
          <a:prstGeom prst="rect">
            <a:avLst/>
          </a:prstGeom>
        </p:spPr>
      </p:pic>
    </p:spTree>
    <p:extLst>
      <p:ext uri="{BB962C8B-B14F-4D97-AF65-F5344CB8AC3E}">
        <p14:creationId xmlns:p14="http://schemas.microsoft.com/office/powerpoint/2010/main" val="14768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81448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保冷ベーシックトート（</a:t>
            </a:r>
            <a:r>
              <a:rPr lang="ja-JP" altLang="en" sz="2000">
                <a:solidFill>
                  <a:schemeClr val="bg1"/>
                </a:solidFill>
                <a:latin typeface="Meiryo UI" panose="020B0604030504040204" pitchFamily="34" charset="-128"/>
                <a:ea typeface="Meiryo UI" panose="020B0604030504040204" pitchFamily="34" charset="-128"/>
              </a:rPr>
              <a:t>Ｍ）</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付属品：取説付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マチを広めにとってある作りですので、平らなお弁当箱もそのまま入れられる大変便利な保冷ベーシックトート</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色ですのでお好みでお選びください。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CA5F5E9B-3E58-5340-BFC0-A3D443F58F68}"/>
              </a:ext>
            </a:extLst>
          </p:cNvPr>
          <p:cNvPicPr>
            <a:picLocks noChangeAspect="1"/>
          </p:cNvPicPr>
          <p:nvPr/>
        </p:nvPicPr>
        <p:blipFill>
          <a:blip r:embed="rId5"/>
          <a:stretch>
            <a:fillRect/>
          </a:stretch>
        </p:blipFill>
        <p:spPr>
          <a:xfrm>
            <a:off x="548918" y="1406668"/>
            <a:ext cx="3944518" cy="3546363"/>
          </a:xfrm>
          <a:prstGeom prst="rect">
            <a:avLst/>
          </a:prstGeom>
        </p:spPr>
      </p:pic>
    </p:spTree>
    <p:extLst>
      <p:ext uri="{BB962C8B-B14F-4D97-AF65-F5344CB8AC3E}">
        <p14:creationId xmlns:p14="http://schemas.microsoft.com/office/powerpoint/2010/main" val="2411580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B89FBC67-EF00-4E48-9531-0AC1FA459107}"/>
              </a:ext>
            </a:extLst>
          </p:cNvPr>
          <p:cNvPicPr>
            <a:picLocks noChangeAspect="1"/>
          </p:cNvPicPr>
          <p:nvPr/>
        </p:nvPicPr>
        <p:blipFill>
          <a:blip r:embed="rId3"/>
          <a:stretch>
            <a:fillRect/>
          </a:stretch>
        </p:blipFill>
        <p:spPr>
          <a:xfrm>
            <a:off x="754252" y="1385922"/>
            <a:ext cx="3459465" cy="3716707"/>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240×240×150mm､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68395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ダイナモ</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ソーラーライト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50×90×30mm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ソーラー・手回し充電</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/55×110×40mm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ソーラー充電も手動充電も可能なため電源いらずで、災害時などにも非常に役立つ手のひらサイズのライトです。いざという時に備えておくと便利。オリジナル名入れも承ります。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5A5FD37-ED39-1DE1-AAB6-C0965A1679E3}"/>
              </a:ext>
            </a:extLst>
          </p:cNvPr>
          <p:cNvPicPr>
            <a:picLocks noChangeAspect="1"/>
          </p:cNvPicPr>
          <p:nvPr/>
        </p:nvPicPr>
        <p:blipFill>
          <a:blip r:embed="rId5"/>
          <a:stretch>
            <a:fillRect/>
          </a:stretch>
        </p:blipFill>
        <p:spPr>
          <a:xfrm>
            <a:off x="679474" y="1293694"/>
            <a:ext cx="3714965" cy="3714965"/>
          </a:xfrm>
          <a:prstGeom prst="rect">
            <a:avLst/>
          </a:prstGeom>
        </p:spPr>
      </p:pic>
    </p:spTree>
    <p:extLst>
      <p:ext uri="{BB962C8B-B14F-4D97-AF65-F5344CB8AC3E}">
        <p14:creationId xmlns:p14="http://schemas.microsoft.com/office/powerpoint/2010/main" val="3121954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ビーサイド・真空二重蓋付きタンブラー</a:t>
            </a:r>
            <a:r>
              <a:rPr lang="en-US" altLang="ja-JP" sz="2000" dirty="0">
                <a:solidFill>
                  <a:schemeClr val="bg1"/>
                </a:solidFill>
                <a:latin typeface="Meiryo UI" panose="020B0604030504040204" pitchFamily="34" charset="-128"/>
                <a:ea typeface="Meiryo UI" panose="020B0604030504040204" pitchFamily="34" charset="-128"/>
              </a:rPr>
              <a:t>380ml(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ステンレス鋼、ナイロン蓋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φ88×145mm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150×92×90mm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:380ml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真空二重ステンレスに加え、フタ付きのため、非常に保冷・保温性に優れた</a:t>
            </a:r>
            <a:r>
              <a:rPr lang="en-US" altLang="ja-JP" sz="1600" dirty="0"/>
              <a:t>380ml</a:t>
            </a:r>
            <a:r>
              <a:rPr lang="ja-JP" altLang="en-US" sz="1600" dirty="0"/>
              <a:t>サイズのタンブラーです。ストラップ付きのため持ち歩きにも非常に便利でポップな見た目も可愛い商品です。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37528993-AB44-F188-0757-0EE16594D6DF}"/>
              </a:ext>
            </a:extLst>
          </p:cNvPr>
          <p:cNvPicPr>
            <a:picLocks noChangeAspect="1"/>
          </p:cNvPicPr>
          <p:nvPr/>
        </p:nvPicPr>
        <p:blipFill>
          <a:blip r:embed="rId5"/>
          <a:stretch>
            <a:fillRect/>
          </a:stretch>
        </p:blipFill>
        <p:spPr>
          <a:xfrm>
            <a:off x="674795" y="1353849"/>
            <a:ext cx="3709775" cy="3709775"/>
          </a:xfrm>
          <a:prstGeom prst="rect">
            <a:avLst/>
          </a:prstGeom>
        </p:spPr>
      </p:pic>
    </p:spTree>
    <p:extLst>
      <p:ext uri="{BB962C8B-B14F-4D97-AF65-F5344CB8AC3E}">
        <p14:creationId xmlns:p14="http://schemas.microsoft.com/office/powerpoint/2010/main" val="192283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540)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付属のゴムバンドを使用して可愛くくるっと丸めて留めることが出来るため、持ち運びに大変便利なエコバッグ。カラーバリエーションも豊富ですので是非、販促グッズ等にご活用ください。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0D2B1D3-7B3B-674B-A0C1-6F5FC1A29E74}"/>
              </a:ext>
            </a:extLst>
          </p:cNvPr>
          <p:cNvPicPr>
            <a:picLocks noChangeAspect="1"/>
          </p:cNvPicPr>
          <p:nvPr/>
        </p:nvPicPr>
        <p:blipFill>
          <a:blip r:embed="rId5"/>
          <a:stretch>
            <a:fillRect/>
          </a:stretch>
        </p:blipFill>
        <p:spPr>
          <a:xfrm>
            <a:off x="707002" y="1485587"/>
            <a:ext cx="3736360" cy="3444742"/>
          </a:xfrm>
          <a:prstGeom prst="rect">
            <a:avLst/>
          </a:prstGeom>
        </p:spPr>
      </p:pic>
    </p:spTree>
    <p:extLst>
      <p:ext uri="{BB962C8B-B14F-4D97-AF65-F5344CB8AC3E}">
        <p14:creationId xmlns:p14="http://schemas.microsoft.com/office/powerpoint/2010/main" val="3946673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バンブータンブラー </a:t>
            </a:r>
            <a:r>
              <a:rPr lang="en-US" altLang="ja-JP" sz="2000" dirty="0">
                <a:solidFill>
                  <a:schemeClr val="bg1"/>
                </a:solidFill>
                <a:latin typeface="Meiryo UI" panose="020B0604030504040204" pitchFamily="34" charset="-128"/>
                <a:ea typeface="Meiryo UI" panose="020B0604030504040204" pitchFamily="34" charset="-128"/>
              </a:rPr>
              <a:t>430ml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材：バンブーファイバー、コーンパウダー、メラミン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φ89×129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430ml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90℃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軽くて割れにくいバンブー素材を使ったシンプルな</a:t>
            </a:r>
            <a:r>
              <a:rPr lang="en-US" altLang="ja-JP" sz="1600" dirty="0">
                <a:latin typeface="Meiryo UI" panose="020B0604030504040204" pitchFamily="34" charset="-128"/>
                <a:ea typeface="Meiryo UI" panose="020B0604030504040204" pitchFamily="34" charset="-128"/>
              </a:rPr>
              <a:t>430ml</a:t>
            </a:r>
            <a:r>
              <a:rPr lang="ja-JP" altLang="en-US" sz="1600">
                <a:latin typeface="Meiryo UI" panose="020B0604030504040204" pitchFamily="34" charset="-128"/>
                <a:ea typeface="Meiryo UI" panose="020B0604030504040204" pitchFamily="34" charset="-128"/>
              </a:rPr>
              <a:t>タンブラーです。マットな質感はどんな名入れデザインとも相性が良いため、様々なイベントやキャンペーンの販促用におすすめです！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912747A-33A5-4946-8516-3D7995363B56}"/>
              </a:ext>
            </a:extLst>
          </p:cNvPr>
          <p:cNvPicPr>
            <a:picLocks noChangeAspect="1"/>
          </p:cNvPicPr>
          <p:nvPr/>
        </p:nvPicPr>
        <p:blipFill>
          <a:blip r:embed="rId5"/>
          <a:stretch>
            <a:fillRect/>
          </a:stretch>
        </p:blipFill>
        <p:spPr>
          <a:xfrm>
            <a:off x="533489" y="1591894"/>
            <a:ext cx="3988920" cy="3395527"/>
          </a:xfrm>
          <a:prstGeom prst="rect">
            <a:avLst/>
          </a:prstGeom>
        </p:spPr>
      </p:pic>
    </p:spTree>
    <p:extLst>
      <p:ext uri="{BB962C8B-B14F-4D97-AF65-F5344CB8AC3E}">
        <p14:creationId xmlns:p14="http://schemas.microsoft.com/office/powerpoint/2010/main" val="308677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マルシェバッグ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再生コットン</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a:t>
            </a:r>
            <a:r>
              <a:rPr lang="el-GR" altLang="ja-JP" sz="900" dirty="0">
                <a:latin typeface="Meiryo UI" panose="020B0604030504040204" pitchFamily="34" charset="-128"/>
                <a:ea typeface="Meiryo UI" panose="020B0604030504040204" pitchFamily="34" charset="-128"/>
              </a:rPr>
              <a:t>φ200(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18</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考：加工した場合ゴムは留めずに折りたたみ、</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袋に入れた状態での納品になります。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グレー・ネイビー・ベージュ・レッド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くるっと丸めてゴムで留めるとコンパクトになる見た目もお洒落なマルシェバッグです。再生コットン素材のため地球環境に優しい上、まるごと洗える点も高ポイント。</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8F9E59A-2977-6F40-B634-991142C6B1FB}"/>
              </a:ext>
            </a:extLst>
          </p:cNvPr>
          <p:cNvPicPr>
            <a:picLocks noChangeAspect="1"/>
          </p:cNvPicPr>
          <p:nvPr/>
        </p:nvPicPr>
        <p:blipFill>
          <a:blip r:embed="rId5"/>
          <a:stretch>
            <a:fillRect/>
          </a:stretch>
        </p:blipFill>
        <p:spPr>
          <a:xfrm>
            <a:off x="971349" y="1422052"/>
            <a:ext cx="3170014" cy="3462222"/>
          </a:xfrm>
          <a:prstGeom prst="rect">
            <a:avLst/>
          </a:prstGeom>
        </p:spPr>
      </p:pic>
    </p:spTree>
    <p:extLst>
      <p:ext uri="{BB962C8B-B14F-4D97-AF65-F5344CB8AC3E}">
        <p14:creationId xmlns:p14="http://schemas.microsoft.com/office/powerpoint/2010/main" val="11593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不織布保冷レジカゴトート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440×290×190mm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30×640mm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20L</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考：レッド・ディープブルー・ナイトブラック・フロスティブルー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軽量で耐久性にも優れた不織布素材の内側に保冷効果を持たせた、レジャー用などに大変おすすめのレジカゴトートです。カラー展開もありますので名入れデザインに合わせてお選び下さい。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EDA8A3C-2EB8-BE46-9959-3D5897C390E7}"/>
              </a:ext>
            </a:extLst>
          </p:cNvPr>
          <p:cNvPicPr>
            <a:picLocks noChangeAspect="1"/>
          </p:cNvPicPr>
          <p:nvPr/>
        </p:nvPicPr>
        <p:blipFill>
          <a:blip r:embed="rId5"/>
          <a:stretch>
            <a:fillRect/>
          </a:stretch>
        </p:blipFill>
        <p:spPr>
          <a:xfrm>
            <a:off x="530908" y="1470091"/>
            <a:ext cx="3885505" cy="3501957"/>
          </a:xfrm>
          <a:prstGeom prst="rect">
            <a:avLst/>
          </a:prstGeom>
        </p:spPr>
      </p:pic>
    </p:spTree>
    <p:extLst>
      <p:ext uri="{BB962C8B-B14F-4D97-AF65-F5344CB8AC3E}">
        <p14:creationId xmlns:p14="http://schemas.microsoft.com/office/powerpoint/2010/main" val="22689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真空断熱タンブラー</a:t>
            </a:r>
            <a:r>
              <a:rPr lang="en-US" altLang="ja-JP" sz="2000" dirty="0">
                <a:solidFill>
                  <a:schemeClr val="bg1"/>
                </a:solidFill>
                <a:latin typeface="Meiryo UI" panose="020B0604030504040204" pitchFamily="34" charset="-128"/>
                <a:ea typeface="Meiryo UI" panose="020B0604030504040204" pitchFamily="34" charset="-128"/>
              </a:rPr>
              <a:t>450ml </a:t>
            </a:r>
            <a:r>
              <a:rPr lang="ja-JP" altLang="en-US" sz="2000" dirty="0">
                <a:solidFill>
                  <a:schemeClr val="bg1"/>
                </a:solidFill>
                <a:latin typeface="Meiryo UI" panose="020B0604030504040204" pitchFamily="34" charset="-128"/>
                <a:ea typeface="Meiryo UI" panose="020B0604030504040204" pitchFamily="34" charset="-128"/>
              </a:rPr>
              <a:t>ソロ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カラー展開：ブラック、シルバー</a:t>
            </a:r>
          </a:p>
          <a:p>
            <a:r>
              <a:rPr lang="ja-JP" altLang="en-US" sz="1000" dirty="0">
                <a:latin typeface="Meiryo UI" panose="020B0604030504040204" pitchFamily="34" charset="-128"/>
                <a:ea typeface="Meiryo UI" panose="020B0604030504040204" pitchFamily="34" charset="-128"/>
              </a:rPr>
              <a:t>素材：ステンレス</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φ82×133mm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備考：真空構造、容量</a:t>
            </a:r>
            <a:r>
              <a:rPr lang="en-US" altLang="ja-JP" sz="1000" dirty="0">
                <a:latin typeface="Meiryo UI" panose="020B0604030504040204" pitchFamily="34" charset="-128"/>
                <a:ea typeface="Meiryo UI" panose="020B0604030504040204" pitchFamily="34" charset="-128"/>
              </a:rPr>
              <a:t>/450ml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スクエアデザインな底面とシャープな印象を与えるデザインがとってもオシャレな</a:t>
            </a:r>
            <a:r>
              <a:rPr lang="en-US" altLang="ja-JP" sz="1600" dirty="0"/>
              <a:t>350ml</a:t>
            </a:r>
            <a:r>
              <a:rPr lang="ja-JP" altLang="en-US" sz="1600" dirty="0"/>
              <a:t>タンブラーです。真空断熱構造のため保冷保温力に優れており使い勝手の良い逸品です。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7B772FB6-DB1B-66D2-602F-B37B91084C31}"/>
              </a:ext>
            </a:extLst>
          </p:cNvPr>
          <p:cNvPicPr>
            <a:picLocks noChangeAspect="1"/>
          </p:cNvPicPr>
          <p:nvPr/>
        </p:nvPicPr>
        <p:blipFill>
          <a:blip r:embed="rId5"/>
          <a:stretch>
            <a:fillRect/>
          </a:stretch>
        </p:blipFill>
        <p:spPr>
          <a:xfrm>
            <a:off x="574470" y="1390494"/>
            <a:ext cx="3696970" cy="3696970"/>
          </a:xfrm>
          <a:prstGeom prst="rect">
            <a:avLst/>
          </a:prstGeom>
        </p:spPr>
      </p:pic>
    </p:spTree>
    <p:extLst>
      <p:ext uri="{BB962C8B-B14F-4D97-AF65-F5344CB8AC3E}">
        <p14:creationId xmlns:p14="http://schemas.microsoft.com/office/powerpoint/2010/main" val="798259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コンパクトファーストエイドキット</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収納ケース</a:t>
            </a:r>
            <a:r>
              <a:rPr lang="en-US" altLang="ja-JP" sz="900" b="0" i="0" dirty="0">
                <a:solidFill>
                  <a:srgbClr val="333333"/>
                </a:solidFill>
                <a:effectLst/>
                <a:latin typeface="-apple-system"/>
              </a:rPr>
              <a:t>:165×110×38mm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収納ケース・絆創膏</a:t>
            </a:r>
            <a:r>
              <a:rPr lang="en-US" altLang="ja-JP" sz="900" b="0" i="0" dirty="0">
                <a:solidFill>
                  <a:srgbClr val="333333"/>
                </a:solidFill>
                <a:effectLst/>
                <a:latin typeface="-apple-system"/>
              </a:rPr>
              <a:t>5P</a:t>
            </a:r>
            <a:r>
              <a:rPr lang="ja-JP" altLang="en-US" sz="900" b="0" i="0" dirty="0">
                <a:solidFill>
                  <a:srgbClr val="333333"/>
                </a:solidFill>
                <a:effectLst/>
                <a:latin typeface="-apple-system"/>
              </a:rPr>
              <a:t>・ワンタッチ包帯・綿棒</a:t>
            </a:r>
            <a:r>
              <a:rPr lang="en-US" altLang="ja-JP" sz="900" b="0" i="0" dirty="0">
                <a:solidFill>
                  <a:srgbClr val="333333"/>
                </a:solidFill>
                <a:effectLst/>
                <a:latin typeface="-apple-system"/>
              </a:rPr>
              <a:t>10P</a:t>
            </a:r>
            <a:r>
              <a:rPr lang="ja-JP" altLang="en-US" sz="900" b="0" i="0" dirty="0">
                <a:solidFill>
                  <a:srgbClr val="333333"/>
                </a:solidFill>
                <a:effectLst/>
                <a:latin typeface="-apple-system"/>
              </a:rPr>
              <a:t>・水に流せる</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ペーパー・除菌ジェル・除菌アルコールウェットティッシュ・救</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急手引</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バッグなどにサッと入れられる手頃なサイズのセミハードケース入りの上、いざという時に役立つ救急</a:t>
            </a:r>
            <a:r>
              <a:rPr lang="en-US" altLang="ja-JP" sz="1600" b="0" i="0" dirty="0">
                <a:solidFill>
                  <a:srgbClr val="333333"/>
                </a:solidFill>
                <a:effectLst/>
                <a:latin typeface="-apple-system"/>
              </a:rPr>
              <a:t>8</a:t>
            </a:r>
            <a:r>
              <a:rPr lang="ja-JP" altLang="en-US" sz="1600" b="0" i="0" dirty="0">
                <a:solidFill>
                  <a:srgbClr val="333333"/>
                </a:solidFill>
                <a:effectLst/>
                <a:latin typeface="-apple-system"/>
              </a:rPr>
              <a:t>点セットです。突然見舞われる災害時用などに備えておくと安心。是非ご活用ください。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29558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コンパクト防災</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防災用巾着</a:t>
            </a:r>
            <a:r>
              <a:rPr lang="en-US" altLang="ja-JP" sz="900" b="0" i="0" dirty="0">
                <a:solidFill>
                  <a:srgbClr val="333333"/>
                </a:solidFill>
                <a:effectLst/>
                <a:latin typeface="-apple-system"/>
              </a:rPr>
              <a:t>:165×220mm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収納巾着袋・アルミブランケット・軍手・レインコート・使い捨</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てカイロ・防災の心得</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急な災害時に必要最小限のアイテムをサッと持ち出せる上に収納場所にも困らないコンパクトな防災</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点セットです。社内でも家庭でも備えておくと安心ですしいざという時に役立ちます。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3397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390ml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ステンレス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口径約</a:t>
            </a:r>
            <a:r>
              <a:rPr lang="en-US" altLang="ja-JP" sz="900" dirty="0">
                <a:latin typeface="Meiryo UI" panose="020B0604030504040204" pitchFamily="34" charset="-128"/>
                <a:ea typeface="Meiryo UI" panose="020B0604030504040204" pitchFamily="34" charset="-128"/>
              </a:rPr>
              <a:t>8cm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11.3cm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390ml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ゆったりフォルムで容量</a:t>
            </a:r>
            <a:r>
              <a:rPr lang="en-US" altLang="ja-JP" sz="1600" dirty="0">
                <a:latin typeface="Meiryo UI" panose="020B0604030504040204" pitchFamily="34" charset="-128"/>
                <a:ea typeface="Meiryo UI" panose="020B0604030504040204" pitchFamily="34" charset="-128"/>
              </a:rPr>
              <a:t>390ml</a:t>
            </a:r>
            <a:r>
              <a:rPr lang="ja-JP" altLang="en-US" sz="1600" dirty="0">
                <a:latin typeface="Meiryo UI" panose="020B0604030504040204" pitchFamily="34" charset="-128"/>
                <a:ea typeface="Meiryo UI" panose="020B0604030504040204" pitchFamily="34" charset="-128"/>
              </a:rPr>
              <a:t>の真空ステンレス製サーモタンブラー。下の部分が膨らんでいるので、手で持ちやすく安定感も抜群！アウトドア・車中・職場など様々な場面で活用できます。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35AEF8AE-7D32-386D-6F8C-B8410722ED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621" y="1379155"/>
            <a:ext cx="3660083" cy="366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333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エマージェンシーボトル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480322"/>
            <a:ext cx="4140913" cy="1756508"/>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材：ウォーターボトル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樹脂・ポリプロピレン・ポリエチレン、</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カラビナキーホルダー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アルミニウム、アルミブランケット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 altLang="ja-JP" sz="900" dirty="0">
                <a:latin typeface="Meiryo UI" panose="020B0604030504040204" pitchFamily="34" charset="-128"/>
                <a:ea typeface="Meiryo UI" panose="020B0604030504040204" pitchFamily="34" charset="-128"/>
              </a:rPr>
              <a:t>PET</a:t>
            </a:r>
            <a:r>
              <a:rPr lang="ja-JP" altLang="en" sz="900">
                <a:latin typeface="Meiryo UI" panose="020B0604030504040204" pitchFamily="34" charset="-128"/>
                <a:ea typeface="Meiryo UI" panose="020B0604030504040204" pitchFamily="34" charset="-128"/>
              </a:rPr>
              <a:t>、</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ホイッスル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ポリスチレン・ポリプロピレン、</a:t>
            </a:r>
            <a:r>
              <a:rPr lang="en"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r>
              <a:rPr lang="en" altLang="ja-JP" sz="900" dirty="0">
                <a:latin typeface="Meiryo UI" panose="020B0604030504040204" pitchFamily="34" charset="-128"/>
                <a:ea typeface="Meiryo UI" panose="020B0604030504040204" pitchFamily="34" charset="-128"/>
              </a:rPr>
              <a:t>TPR</a:t>
            </a:r>
            <a:r>
              <a:rPr lang="ja-JP" altLang="en" sz="900">
                <a:latin typeface="Meiryo UI" panose="020B0604030504040204" pitchFamily="34" charset="-128"/>
                <a:ea typeface="Meiryo UI" panose="020B0604030504040204" pitchFamily="34" charset="-128"/>
              </a:rPr>
              <a:t>、</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レインポンチョ</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：ウォーターボトル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9cm </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22.5cm(</a:t>
            </a:r>
            <a:r>
              <a:rPr lang="ja-JP" altLang="en-US" sz="900">
                <a:latin typeface="Meiryo UI" panose="020B0604030504040204" pitchFamily="34" charset="-128"/>
                <a:ea typeface="Meiryo UI" panose="020B0604030504040204" pitchFamily="34" charset="-128"/>
              </a:rPr>
              <a:t>適正容量</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1,000ml)</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カラビナキーホルダー</a:t>
            </a:r>
            <a:r>
              <a:rPr lang="en-US" altLang="ja-JP" sz="900" dirty="0">
                <a:latin typeface="Meiryo UI" panose="020B0604030504040204" pitchFamily="34" charset="-128"/>
                <a:ea typeface="Meiryo UI" panose="020B0604030504040204" pitchFamily="34" charset="-128"/>
              </a:rPr>
              <a:t>/3×5.7×0.5cm</a:t>
            </a:r>
            <a:r>
              <a:rPr lang="ja-JP" altLang="en-US" sz="90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140×70cm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ホイッスル</a:t>
            </a:r>
            <a:r>
              <a:rPr lang="en-US" altLang="ja-JP" sz="900" dirty="0">
                <a:latin typeface="Meiryo UI" panose="020B0604030504040204" pitchFamily="34" charset="-128"/>
                <a:ea typeface="Meiryo UI" panose="020B0604030504040204" pitchFamily="34" charset="-128"/>
              </a:rPr>
              <a:t>/2×8.6×1.2cm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4cm </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13cm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レインポンチョ</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130×100cm(</a:t>
            </a:r>
            <a:r>
              <a:rPr lang="ja-JP" altLang="en-US" sz="900">
                <a:latin typeface="Meiryo UI" panose="020B0604030504040204" pitchFamily="34" charset="-128"/>
                <a:ea typeface="Meiryo UI" panose="020B0604030504040204" pitchFamily="34" charset="-128"/>
              </a:rPr>
              <a:t>フリーサイズ</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232g</a:t>
            </a:r>
          </a:p>
          <a:p>
            <a:r>
              <a:rPr lang="ja-JP" altLang="en-US" sz="900">
                <a:latin typeface="Meiryo UI" panose="020B0604030504040204" pitchFamily="34" charset="-128"/>
                <a:ea typeface="Meiryo UI" panose="020B0604030504040204" pitchFamily="34" charset="-128"/>
              </a:rPr>
              <a:t>付属品：ウォーターボトル</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、カラビナキーホルダー</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ホイッスル</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、レインポンチョ</a:t>
            </a:r>
            <a:r>
              <a:rPr lang="en-US" altLang="ja-JP" sz="900" dirty="0">
                <a:latin typeface="Meiryo UI" panose="020B0604030504040204" pitchFamily="34" charset="-128"/>
                <a:ea typeface="Meiryo UI" panose="020B0604030504040204" pitchFamily="34" charset="-128"/>
              </a:rPr>
              <a:t>×1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37337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25795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ライト、カラビナキーホルダー、アルミブランケット、ホイッスル、レインポンチョが入った、緊急災害時に役立つ便利なボトルセットです。もちろんボトルは水筒して利用可能です。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20FC94BB-E5F4-0540-9A48-6932F1A49D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699" y="1359155"/>
            <a:ext cx="2917065" cy="291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6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、バンブーファイバー、アルミ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：ケース装着時／</a:t>
            </a:r>
            <a:r>
              <a:rPr lang="en-US" altLang="ja-JP" sz="900" dirty="0">
                <a:latin typeface="Meiryo UI" panose="020B0604030504040204" pitchFamily="34" charset="-128"/>
                <a:ea typeface="Meiryo UI" panose="020B0604030504040204" pitchFamily="34" charset="-128"/>
              </a:rPr>
              <a:t>W172×H54×D26</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）、箸・スプーン・フォーク／</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コンパクトでかさばらず、ケースにシリコンが付いているため移動時にカチャカチャという音が鳴りません。クリップ付きケースで持ち運びに便利。環境に優しいバンブーファイバーを使用したカトラリーセッ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2" name="Picture 18">
            <a:extLst>
              <a:ext uri="{FF2B5EF4-FFF2-40B4-BE49-F238E27FC236}">
                <a16:creationId xmlns:a16="http://schemas.microsoft.com/office/drawing/2014/main" id="{41EE4F0B-A833-C9D9-A5F3-0F7CD8FE9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911" y="1531907"/>
            <a:ext cx="3419475"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889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n-ea"/>
              </a:rPr>
              <a:t>330ml</a:t>
            </a:r>
            <a:r>
              <a:rPr lang="ja-JP" altLang="en-US" sz="1600" b="0" i="0" dirty="0">
                <a:solidFill>
                  <a:srgbClr val="333333"/>
                </a:solidFill>
                <a:effectLst/>
                <a:highlight>
                  <a:srgbClr val="FFFFFF"/>
                </a:highlight>
                <a:latin typeface="+mn-ea"/>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n-ea"/>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簡単計測</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塩分チェックメーター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15×25×214mm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備考：ボタン電池</a:t>
            </a:r>
            <a:r>
              <a:rPr lang="en-US" altLang="ja-JP" sz="1000" dirty="0">
                <a:latin typeface="Meiryo UI" panose="020B0604030504040204" pitchFamily="34" charset="-128"/>
                <a:ea typeface="Meiryo UI" panose="020B0604030504040204" pitchFamily="34" charset="-128"/>
              </a:rPr>
              <a:t>4</a:t>
            </a:r>
            <a:r>
              <a:rPr lang="ja-JP" altLang="en-US" sz="1000" dirty="0">
                <a:latin typeface="Meiryo UI" panose="020B0604030504040204" pitchFamily="34" charset="-128"/>
                <a:ea typeface="Meiryo UI" panose="020B0604030504040204" pitchFamily="34" charset="-128"/>
              </a:rPr>
              <a:t>個付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作った料理に漬けるだけで塩分量の簡単にチェック出来る便利アイテムです。お子様の離乳食の塩分チェックなどには非常に活躍してくれます。イベント等での特典用や景品用などにもおすすめ。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2138F1FB-FD03-5283-CAD0-22743BBAE2EB}"/>
              </a:ext>
            </a:extLst>
          </p:cNvPr>
          <p:cNvPicPr>
            <a:picLocks noChangeAspect="1"/>
          </p:cNvPicPr>
          <p:nvPr/>
        </p:nvPicPr>
        <p:blipFill>
          <a:blip r:embed="rId5"/>
          <a:stretch>
            <a:fillRect/>
          </a:stretch>
        </p:blipFill>
        <p:spPr>
          <a:xfrm>
            <a:off x="747767" y="1384919"/>
            <a:ext cx="3560089" cy="3560089"/>
          </a:xfrm>
          <a:prstGeom prst="rect">
            <a:avLst/>
          </a:prstGeom>
        </p:spPr>
      </p:pic>
    </p:spTree>
    <p:extLst>
      <p:ext uri="{BB962C8B-B14F-4D97-AF65-F5344CB8AC3E}">
        <p14:creationId xmlns:p14="http://schemas.microsoft.com/office/powerpoint/2010/main" val="3834236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ファン付</a:t>
            </a: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dirty="0">
                <a:solidFill>
                  <a:schemeClr val="bg1"/>
                </a:solidFill>
                <a:latin typeface="Meiryo UI" panose="020B0604030504040204" pitchFamily="34" charset="-128"/>
                <a:ea typeface="Meiryo UI" panose="020B0604030504040204" pitchFamily="34" charset="-128"/>
              </a:rPr>
              <a:t>ランタン ランファン </a:t>
            </a:r>
            <a:r>
              <a:rPr lang="en-US" altLang="ja-JP" sz="2000" dirty="0">
                <a:solidFill>
                  <a:schemeClr val="bg1"/>
                </a:solidFill>
                <a:latin typeface="Meiryo UI" panose="020B0604030504040204" pitchFamily="34" charset="-128"/>
                <a:ea typeface="Meiryo UI" panose="020B0604030504040204" pitchFamily="34" charset="-128"/>
              </a:rPr>
              <a:t>2in1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底面直径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139mm/</a:t>
            </a:r>
            <a:r>
              <a:rPr lang="ja-JP" altLang="en-US" sz="900" dirty="0">
                <a:latin typeface="Meiryo UI" panose="020B0604030504040204" pitchFamily="34" charset="-128"/>
                <a:ea typeface="Meiryo UI" panose="020B0604030504040204" pitchFamily="34" charset="-128"/>
              </a:rPr>
              <a:t>最長時高さ</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258mm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240g(</a:t>
            </a:r>
            <a:r>
              <a:rPr lang="ja-JP" altLang="en-US" sz="900" dirty="0">
                <a:latin typeface="Meiryo UI" panose="020B0604030504040204" pitchFamily="34" charset="-128"/>
                <a:ea typeface="Meiryo UI" panose="020B0604030504040204" pitchFamily="34" charset="-128"/>
              </a:rPr>
              <a:t>電池含まない</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err="1"/>
              <a:t>LanFan</a:t>
            </a:r>
            <a:r>
              <a:rPr lang="ja-JP" altLang="en-US" sz="1600" dirty="0"/>
              <a:t>の、</a:t>
            </a:r>
            <a:r>
              <a:rPr lang="en-US" altLang="ja-JP" sz="1600" dirty="0"/>
              <a:t>LED</a:t>
            </a:r>
            <a:r>
              <a:rPr lang="ja-JP" altLang="en-US" sz="1600" dirty="0"/>
              <a:t>ランタンにファンが付いた便利アイテム。ランタンは上部を持ち上げるだけで点灯可能。ファンは</a:t>
            </a:r>
            <a:r>
              <a:rPr lang="en-US" altLang="ja-JP" sz="1600" dirty="0"/>
              <a:t>2</a:t>
            </a:r>
            <a:r>
              <a:rPr lang="ja-JP" altLang="en-US" sz="1600" dirty="0"/>
              <a:t>段階で風量調整できます。カラー展開は全</a:t>
            </a:r>
            <a:r>
              <a:rPr lang="en-US" altLang="ja-JP" sz="1600" dirty="0"/>
              <a:t>4</a:t>
            </a:r>
            <a:r>
              <a:rPr lang="ja-JP" altLang="en-US" sz="1600" dirty="0"/>
              <a:t>色からお選びいただけます。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C2EAD66B-AAFD-94F4-AE04-DA967D66158B}"/>
              </a:ext>
            </a:extLst>
          </p:cNvPr>
          <p:cNvPicPr>
            <a:picLocks noChangeAspect="1"/>
          </p:cNvPicPr>
          <p:nvPr/>
        </p:nvPicPr>
        <p:blipFill>
          <a:blip r:embed="rId5"/>
          <a:stretch>
            <a:fillRect/>
          </a:stretch>
        </p:blipFill>
        <p:spPr>
          <a:xfrm>
            <a:off x="725775" y="1397509"/>
            <a:ext cx="3525298" cy="3525298"/>
          </a:xfrm>
          <a:prstGeom prst="rect">
            <a:avLst/>
          </a:prstGeom>
        </p:spPr>
      </p:pic>
    </p:spTree>
    <p:extLst>
      <p:ext uri="{BB962C8B-B14F-4D97-AF65-F5344CB8AC3E}">
        <p14:creationId xmlns:p14="http://schemas.microsoft.com/office/powerpoint/2010/main" val="423349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F0DA5D7-086E-BB2D-D162-08CD88F25BE2}"/>
              </a:ext>
            </a:extLst>
          </p:cNvPr>
          <p:cNvPicPr>
            <a:picLocks noChangeAspect="1"/>
          </p:cNvPicPr>
          <p:nvPr/>
        </p:nvPicPr>
        <p:blipFill>
          <a:blip r:embed="rId5"/>
          <a:stretch>
            <a:fillRect/>
          </a:stretch>
        </p:blipFill>
        <p:spPr>
          <a:xfrm>
            <a:off x="657972" y="1502682"/>
            <a:ext cx="3484739" cy="3484739"/>
          </a:xfrm>
          <a:prstGeom prst="rect">
            <a:avLst/>
          </a:prstGeom>
        </p:spPr>
      </p:pic>
    </p:spTree>
    <p:extLst>
      <p:ext uri="{BB962C8B-B14F-4D97-AF65-F5344CB8AC3E}">
        <p14:creationId xmlns:p14="http://schemas.microsoft.com/office/powerpoint/2010/main" val="1458293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2904599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2201035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役立つお掃除ギフト</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a:t>
            </a:r>
            <a:r>
              <a:rPr lang="en-US" altLang="ja-JP" sz="2000" dirty="0">
                <a:solidFill>
                  <a:schemeClr val="bg1"/>
                </a:solidFill>
                <a:latin typeface="Meiryo UI" panose="020B0604030504040204" pitchFamily="34" charset="-128"/>
                <a:ea typeface="Meiryo UI" panose="020B0604030504040204" pitchFamily="34" charset="-128"/>
              </a:rPr>
              <a:t>C)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毎日のお掃除の楽にするお役立ちアイテムを詰め合わせたギフトボックスです。イベントやキャンペーンのノベルティ用、特典用、景品用など、幅広くご活用いただけるアイテムです。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F56F15A7-4A5F-0FD2-9F0B-1A476DAD235F}"/>
              </a:ext>
            </a:extLst>
          </p:cNvPr>
          <p:cNvPicPr>
            <a:picLocks noChangeAspect="1"/>
          </p:cNvPicPr>
          <p:nvPr/>
        </p:nvPicPr>
        <p:blipFill>
          <a:blip r:embed="rId5"/>
          <a:stretch>
            <a:fillRect/>
          </a:stretch>
        </p:blipFill>
        <p:spPr>
          <a:xfrm>
            <a:off x="723259" y="1371901"/>
            <a:ext cx="3655673" cy="3655673"/>
          </a:xfrm>
          <a:prstGeom prst="rect">
            <a:avLst/>
          </a:prstGeom>
        </p:spPr>
      </p:pic>
    </p:spTree>
    <p:extLst>
      <p:ext uri="{BB962C8B-B14F-4D97-AF65-F5344CB8AC3E}">
        <p14:creationId xmlns:p14="http://schemas.microsoft.com/office/powerpoint/2010/main" val="97325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リサイクルフラットバッグ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440×380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リサイクル回収されたペットボトルを素材に作られた環境に優しいエコバッグです。くるくる丸めて付属のゴムバンドで留めるとコンパクトかつオシャレに持ち運べますのでおすすめです。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E620DFF8-462C-384A-840A-C34217E55288}"/>
              </a:ext>
            </a:extLst>
          </p:cNvPr>
          <p:cNvPicPr>
            <a:picLocks noChangeAspect="1"/>
          </p:cNvPicPr>
          <p:nvPr/>
        </p:nvPicPr>
        <p:blipFill>
          <a:blip r:embed="rId5"/>
          <a:stretch>
            <a:fillRect/>
          </a:stretch>
        </p:blipFill>
        <p:spPr>
          <a:xfrm>
            <a:off x="736548" y="1404404"/>
            <a:ext cx="3641251" cy="3559323"/>
          </a:xfrm>
          <a:prstGeom prst="rect">
            <a:avLst/>
          </a:prstGeom>
        </p:spPr>
      </p:pic>
    </p:spTree>
    <p:extLst>
      <p:ext uri="{BB962C8B-B14F-4D97-AF65-F5344CB8AC3E}">
        <p14:creationId xmlns:p14="http://schemas.microsoft.com/office/powerpoint/2010/main" val="7457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折りたたみ保冷トート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ポリエステル・アルミ蒸着シート</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350×480×140mm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備　 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収納サイズ</a:t>
            </a:r>
            <a:r>
              <a:rPr lang="en-US" altLang="ja-JP" sz="900" b="0" i="0" dirty="0">
                <a:solidFill>
                  <a:srgbClr val="333333"/>
                </a:solidFill>
                <a:effectLst/>
                <a:latin typeface="-apple-system"/>
              </a:rPr>
              <a:t>/150×170×32mm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ネイビー、ダークグリーンの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カラーバリエーションから選べるエコバッグ。コンパクトに折りたためるため携帯に便利な上、保冷温効果が高いことから真夏のお買い物や、レジャーなどにもおすすめです。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49433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晴雨兼用 折畳み傘 </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本骨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55cm×6</a:t>
            </a:r>
            <a:r>
              <a:rPr lang="ja-JP" altLang="en-US" sz="900" dirty="0">
                <a:latin typeface="Meiryo UI" panose="020B0604030504040204" pitchFamily="34" charset="-128"/>
                <a:ea typeface="Meiryo UI" panose="020B0604030504040204" pitchFamily="34" charset="-128"/>
              </a:rPr>
              <a:t>本骨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en-US" altLang="ja-JP" sz="1600" dirty="0"/>
              <a:t>UV</a:t>
            </a:r>
            <a:r>
              <a:rPr lang="ja-JP" altLang="en-US" sz="1600" dirty="0"/>
              <a:t>カット加工の生地を使った、晴雨兼用の折畳み傘。傘の内側にはシルバーコーティングを施しているので遮光性も抜群です。性別を問わず、熱中症・ゲリラ豪雨対策に使用できます。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501C2D6-1F98-5374-5C07-7435CB3E98B6}"/>
              </a:ext>
            </a:extLst>
          </p:cNvPr>
          <p:cNvPicPr>
            <a:picLocks noChangeAspect="1"/>
          </p:cNvPicPr>
          <p:nvPr/>
        </p:nvPicPr>
        <p:blipFill>
          <a:blip r:embed="rId5"/>
          <a:stretch>
            <a:fillRect/>
          </a:stretch>
        </p:blipFill>
        <p:spPr>
          <a:xfrm>
            <a:off x="724120" y="1427332"/>
            <a:ext cx="3560089" cy="3560089"/>
          </a:xfrm>
          <a:prstGeom prst="rect">
            <a:avLst/>
          </a:prstGeom>
        </p:spPr>
      </p:pic>
    </p:spTree>
    <p:extLst>
      <p:ext uri="{BB962C8B-B14F-4D97-AF65-F5344CB8AC3E}">
        <p14:creationId xmlns:p14="http://schemas.microsoft.com/office/powerpoint/2010/main" val="10872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スライドルーペ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・アクリル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43×79×12mm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(CR2016)2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/56×85×18mm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収納されているレンズをスライドさせて出すとライトが点灯するとっても便利で実用的なルーペです。手のひらサイズですので持ち歩きも容易です。名入れプリント可能なためノベルティ用にも是非。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0990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パーソナル加湿器 ボトルキャップタイプ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ABS､TPR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φ80×36</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交換用吸水芯</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本付属</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電源ケーブル付属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PE</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好きなペットボトルに挿すだけで使えるボトルキャップタイプのパーソナル加湿器です。</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電源のため特にオフィスのデスク用などにおすすめ。</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時間で自動に電源が切れるタイマー仕様も便利！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7DD619-5912-4742-9239-8A51C5A73020}"/>
              </a:ext>
            </a:extLst>
          </p:cNvPr>
          <p:cNvPicPr>
            <a:picLocks noChangeAspect="1"/>
          </p:cNvPicPr>
          <p:nvPr/>
        </p:nvPicPr>
        <p:blipFill>
          <a:blip r:embed="rId5"/>
          <a:stretch>
            <a:fillRect/>
          </a:stretch>
        </p:blipFill>
        <p:spPr>
          <a:xfrm>
            <a:off x="543625" y="1553298"/>
            <a:ext cx="3996302" cy="3142056"/>
          </a:xfrm>
          <a:prstGeom prst="rect">
            <a:avLst/>
          </a:prstGeom>
        </p:spPr>
      </p:pic>
    </p:spTree>
    <p:extLst>
      <p:ext uri="{BB962C8B-B14F-4D97-AF65-F5344CB8AC3E}">
        <p14:creationId xmlns:p14="http://schemas.microsoft.com/office/powerpoint/2010/main" val="82027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キャンバス保冷トート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400×320×170</a:t>
            </a:r>
            <a:r>
              <a:rPr lang="en" altLang="ja-JP" sz="900" spc="200" dirty="0">
                <a:latin typeface="Meiryo UI" panose="020B0604030504040204" pitchFamily="34" charset="-128"/>
                <a:ea typeface="Meiryo UI" panose="020B0604030504040204" pitchFamily="34" charset="-128"/>
              </a:rPr>
              <a:t>mm､</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30×560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12</a:t>
            </a:r>
            <a:r>
              <a:rPr lang="en" altLang="ja-JP" sz="900" spc="200" dirty="0">
                <a:latin typeface="Meiryo UI" panose="020B0604030504040204" pitchFamily="34" charset="-128"/>
                <a:ea typeface="Meiryo UI" panose="020B0604030504040204" pitchFamily="34" charset="-128"/>
              </a:rPr>
              <a:t>L </a:t>
            </a:r>
          </a:p>
          <a:p>
            <a:r>
              <a:rPr lang="ja-JP" altLang="en-US" sz="900" spc="20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取説付</a:t>
            </a:r>
            <a:endParaRPr lang="en" altLang="ja-JP" sz="900" spc="2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サイズのシンプルトートです。アウトドアイベントなどのノベルティグッズとしてもおすすめです。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CC07B8E1-80DA-7F48-9297-B45B539DD770}"/>
              </a:ext>
            </a:extLst>
          </p:cNvPr>
          <p:cNvPicPr>
            <a:picLocks noChangeAspect="1"/>
          </p:cNvPicPr>
          <p:nvPr/>
        </p:nvPicPr>
        <p:blipFill>
          <a:blip r:embed="rId5"/>
          <a:stretch>
            <a:fillRect/>
          </a:stretch>
        </p:blipFill>
        <p:spPr>
          <a:xfrm>
            <a:off x="872142" y="1467871"/>
            <a:ext cx="3325254" cy="3473829"/>
          </a:xfrm>
          <a:prstGeom prst="rect">
            <a:avLst/>
          </a:prstGeom>
        </p:spPr>
      </p:pic>
    </p:spTree>
    <p:extLst>
      <p:ext uri="{BB962C8B-B14F-4D97-AF65-F5344CB8AC3E}">
        <p14:creationId xmlns:p14="http://schemas.microsoft.com/office/powerpoint/2010/main" val="41873530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1011</TotalTime>
  <Words>3061</Words>
  <Application>Microsoft Office PowerPoint</Application>
  <PresentationFormat>画面に合わせる (4:3)</PresentationFormat>
  <Paragraphs>471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264</cp:revision>
  <cp:lastPrinted>2021-07-20T08:57:41Z</cp:lastPrinted>
  <dcterms:created xsi:type="dcterms:W3CDTF">2021-06-21T09:41:39Z</dcterms:created>
  <dcterms:modified xsi:type="dcterms:W3CDTF">2024-12-27T02:00:59Z</dcterms:modified>
</cp:coreProperties>
</file>