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1" r:id="rId2"/>
    <p:sldId id="278" r:id="rId3"/>
    <p:sldId id="258" r:id="rId4"/>
    <p:sldId id="271" r:id="rId5"/>
    <p:sldId id="272" r:id="rId6"/>
    <p:sldId id="262" r:id="rId7"/>
    <p:sldId id="257" r:id="rId8"/>
    <p:sldId id="275" r:id="rId9"/>
    <p:sldId id="263" r:id="rId10"/>
    <p:sldId id="274" r:id="rId11"/>
    <p:sldId id="282" r:id="rId12"/>
    <p:sldId id="283" r:id="rId13"/>
    <p:sldId id="280" r:id="rId14"/>
    <p:sldId id="273" r:id="rId15"/>
    <p:sldId id="260" r:id="rId16"/>
    <p:sldId id="259" r:id="rId17"/>
    <p:sldId id="267" r:id="rId18"/>
    <p:sldId id="276" r:id="rId19"/>
    <p:sldId id="264" r:id="rId20"/>
    <p:sldId id="279" r:id="rId21"/>
    <p:sldId id="285" r:id="rId22"/>
    <p:sldId id="268" r:id="rId23"/>
    <p:sldId id="261" r:id="rId24"/>
    <p:sldId id="265" r:id="rId25"/>
    <p:sldId id="256" r:id="rId26"/>
    <p:sldId id="288" r:id="rId27"/>
    <p:sldId id="287" r:id="rId28"/>
    <p:sldId id="277" r:id="rId29"/>
    <p:sldId id="286" r:id="rId30"/>
    <p:sldId id="289" r:id="rId31"/>
    <p:sldId id="290" r:id="rId32"/>
    <p:sldId id="291"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9" autoAdjust="0"/>
    <p:restoredTop sz="94656"/>
  </p:normalViewPr>
  <p:slideViewPr>
    <p:cSldViewPr snapToGrid="0" snapToObjects="1">
      <p:cViewPr varScale="1">
        <p:scale>
          <a:sx n="85" d="100"/>
          <a:sy n="85" d="100"/>
        </p:scale>
        <p:origin x="138" y="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竹製ウッドキャップがアクセントになっている、</a:t>
            </a:r>
            <a:r>
              <a:rPr lang="en-US" altLang="ja-JP" sz="1600" dirty="0"/>
              <a:t>350ml</a:t>
            </a:r>
            <a:r>
              <a:rPr lang="ja-JP" altLang="en-US" sz="1600" dirty="0"/>
              <a:t>サイズのステンレスボトル。保冷温効果抜群の真空</a:t>
            </a:r>
            <a:r>
              <a:rPr lang="en-US" altLang="ja-JP" sz="1600" dirty="0"/>
              <a:t>2</a:t>
            </a:r>
            <a:r>
              <a:rPr lang="ja-JP" altLang="en-US" sz="1600" dirty="0"/>
              <a:t>重構造で、高級感があって見た目もおしゃれ。シンプルな構造でお手入れも簡単です。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CC22BB-2B82-34E7-9F48-CE85B32A8D11}"/>
              </a:ext>
            </a:extLst>
          </p:cNvPr>
          <p:cNvPicPr>
            <a:picLocks noChangeAspect="1"/>
          </p:cNvPicPr>
          <p:nvPr/>
        </p:nvPicPr>
        <p:blipFill>
          <a:blip r:embed="rId5"/>
          <a:stretch>
            <a:fillRect/>
          </a:stretch>
        </p:blipFill>
        <p:spPr>
          <a:xfrm>
            <a:off x="680266" y="1373616"/>
            <a:ext cx="3613805" cy="3613805"/>
          </a:xfrm>
          <a:prstGeom prst="rect">
            <a:avLst/>
          </a:prstGeom>
        </p:spPr>
      </p:pic>
    </p:spTree>
    <p:extLst>
      <p:ext uri="{BB962C8B-B14F-4D97-AF65-F5344CB8AC3E}">
        <p14:creationId xmlns:p14="http://schemas.microsoft.com/office/powerpoint/2010/main" val="256128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403670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内ポケット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(310g/</a:t>
            </a:r>
            <a:r>
              <a:rPr lang="ja-JP" altLang="en-US" sz="900" dirty="0">
                <a:latin typeface="Meiryo UI" panose="020B0604030504040204" pitchFamily="34" charset="-128"/>
                <a:ea typeface="Meiryo UI" panose="020B0604030504040204" pitchFamily="34" charset="-128"/>
              </a:rPr>
              <a:t>平方メートル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390×210×170(mm)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35×350(mm)</a:t>
            </a:r>
            <a:r>
              <a:rPr lang="ja-JP" altLang="en-US" sz="900" dirty="0">
                <a:latin typeface="Meiryo UI" panose="020B0604030504040204" pitchFamily="34" charset="-128"/>
                <a:ea typeface="Meiryo UI" panose="020B0604030504040204" pitchFamily="34" charset="-128"/>
              </a:rPr>
              <a:t>・内ポケット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180×100(mm)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サイズの可愛らしいサイズ感でお弁当用などにぴったりなトートバッグ。フェアトレードコットンを使用しており</a:t>
            </a:r>
            <a:r>
              <a:rPr lang="en-US" altLang="ja-JP" sz="1600" dirty="0" err="1"/>
              <a:t>SDgs</a:t>
            </a:r>
            <a:r>
              <a:rPr lang="ja-JP" altLang="en-US" sz="1600" dirty="0"/>
              <a:t>に貢献できるアイテムです。この他</a:t>
            </a:r>
            <a:r>
              <a:rPr lang="en-US" altLang="ja-JP" sz="1600" dirty="0"/>
              <a:t>M</a:t>
            </a:r>
            <a:r>
              <a:rPr lang="ja-JP" altLang="en-US" sz="1600" dirty="0"/>
              <a:t>、</a:t>
            </a:r>
            <a:r>
              <a:rPr lang="en-US" altLang="ja-JP" sz="1600" dirty="0"/>
              <a:t>L</a:t>
            </a:r>
            <a:r>
              <a:rPr lang="ja-JP" altLang="en-US" sz="1600" dirty="0"/>
              <a:t>サイズもございます。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074D49B-B0B0-5025-A45F-1750D9A9A29E}"/>
              </a:ext>
            </a:extLst>
          </p:cNvPr>
          <p:cNvPicPr>
            <a:picLocks noChangeAspect="1"/>
          </p:cNvPicPr>
          <p:nvPr/>
        </p:nvPicPr>
        <p:blipFill>
          <a:blip r:embed="rId5"/>
          <a:stretch>
            <a:fillRect/>
          </a:stretch>
        </p:blipFill>
        <p:spPr>
          <a:xfrm>
            <a:off x="678682" y="1439218"/>
            <a:ext cx="3605465" cy="3605465"/>
          </a:xfrm>
          <a:prstGeom prst="rect">
            <a:avLst/>
          </a:prstGeom>
        </p:spPr>
      </p:pic>
    </p:spTree>
    <p:extLst>
      <p:ext uri="{BB962C8B-B14F-4D97-AF65-F5344CB8AC3E}">
        <p14:creationId xmlns:p14="http://schemas.microsoft.com/office/powerpoint/2010/main" val="345915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90511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124467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7E35810-A96E-BF48-9AC7-60BED9151A8B}"/>
              </a:ext>
            </a:extLst>
          </p:cNvPr>
          <p:cNvPicPr>
            <a:picLocks noChangeAspect="1"/>
          </p:cNvPicPr>
          <p:nvPr/>
        </p:nvPicPr>
        <p:blipFill>
          <a:blip r:embed="rId3"/>
          <a:stretch>
            <a:fillRect/>
          </a:stretch>
        </p:blipFill>
        <p:spPr>
          <a:xfrm>
            <a:off x="612046" y="1293697"/>
            <a:ext cx="4001293" cy="384251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360ml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φ85×105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360ml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360ml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41626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89FBC67-EF00-4E48-9531-0AC1FA459107}"/>
              </a:ext>
            </a:extLst>
          </p:cNvPr>
          <p:cNvPicPr>
            <a:picLocks noChangeAspect="1"/>
          </p:cNvPicPr>
          <p:nvPr/>
        </p:nvPicPr>
        <p:blipFill>
          <a:blip r:embed="rId3"/>
          <a:stretch>
            <a:fillRect/>
          </a:stretch>
        </p:blipFill>
        <p:spPr>
          <a:xfrm>
            <a:off x="754252" y="1385922"/>
            <a:ext cx="3459465" cy="3716707"/>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240×240×150mm､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79095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スタンダード</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dirty="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ポンジ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スチール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親骨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530mm､</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ネイルガード付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雨傘としても日傘としても利用できる便利なスタンダードな折りたたみ傘です。カラーバリエーションは全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色でご用意しており、専用の収納袋にはオリジナルデザインの名入れが可能です。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4985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シャイニーマット真空ステンレスマグ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カラー展開：ブラウン、ブラック</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105×105×105mm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容量</a:t>
            </a:r>
            <a:r>
              <a:rPr lang="en-US" altLang="ja-JP" sz="900" dirty="0">
                <a:latin typeface="Meiryo UI" panose="020B0604030504040204" pitchFamily="34" charset="-128"/>
                <a:ea typeface="Meiryo UI" panose="020B0604030504040204" pitchFamily="34" charset="-128"/>
              </a:rPr>
              <a:t>:430ml__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真空ステンレス素材で保冷も保温もしっかりしてくれるため、美味しい飲み物を美味しい温度のまま味わえます。マットな質感もオリジナル名入れがよく映え、高級感のあるアイテムです。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D636054-1302-C63A-B89B-E0B149DED30E}"/>
              </a:ext>
            </a:extLst>
          </p:cNvPr>
          <p:cNvPicPr>
            <a:picLocks noChangeAspect="1"/>
          </p:cNvPicPr>
          <p:nvPr/>
        </p:nvPicPr>
        <p:blipFill>
          <a:blip r:embed="rId5"/>
          <a:stretch>
            <a:fillRect/>
          </a:stretch>
        </p:blipFill>
        <p:spPr>
          <a:xfrm>
            <a:off x="733739" y="1422052"/>
            <a:ext cx="3590620" cy="3590620"/>
          </a:xfrm>
          <a:prstGeom prst="rect">
            <a:avLst/>
          </a:prstGeom>
        </p:spPr>
      </p:pic>
    </p:spTree>
    <p:extLst>
      <p:ext uri="{BB962C8B-B14F-4D97-AF65-F5344CB8AC3E}">
        <p14:creationId xmlns:p14="http://schemas.microsoft.com/office/powerpoint/2010/main" val="231523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2C0560-CE1B-89B3-361A-7B25CDDF2B92}"/>
              </a:ext>
            </a:extLst>
          </p:cNvPr>
          <p:cNvPicPr>
            <a:picLocks noChangeAspect="1"/>
          </p:cNvPicPr>
          <p:nvPr/>
        </p:nvPicPr>
        <p:blipFill>
          <a:blip r:embed="rId5"/>
          <a:stretch>
            <a:fillRect/>
          </a:stretch>
        </p:blipFill>
        <p:spPr>
          <a:xfrm>
            <a:off x="665224" y="1358817"/>
            <a:ext cx="3628603" cy="3628603"/>
          </a:xfrm>
          <a:prstGeom prst="rect">
            <a:avLst/>
          </a:prstGeom>
        </p:spPr>
      </p:pic>
    </p:spTree>
    <p:extLst>
      <p:ext uri="{BB962C8B-B14F-4D97-AF65-F5344CB8AC3E}">
        <p14:creationId xmlns:p14="http://schemas.microsoft.com/office/powerpoint/2010/main" val="151549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キャンバス保冷トート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400×320×170</a:t>
            </a:r>
            <a:r>
              <a:rPr lang="en" altLang="ja-JP" sz="900" spc="200" dirty="0">
                <a:latin typeface="Meiryo UI" panose="020B0604030504040204" pitchFamily="34" charset="-128"/>
                <a:ea typeface="Meiryo UI" panose="020B0604030504040204" pitchFamily="34" charset="-128"/>
              </a:rPr>
              <a:t>mm､</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30×560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12</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取説付</a:t>
            </a:r>
            <a:endParaRPr lang="en" altLang="ja-JP" sz="900" spc="2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サイズのシンプルトートです。アウトドアイベントなどのノベルティグッズとしてもおすすめです。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C07B8E1-80DA-7F48-9297-B45B539DD770}"/>
              </a:ext>
            </a:extLst>
          </p:cNvPr>
          <p:cNvPicPr>
            <a:picLocks noChangeAspect="1"/>
          </p:cNvPicPr>
          <p:nvPr/>
        </p:nvPicPr>
        <p:blipFill>
          <a:blip r:embed="rId5"/>
          <a:stretch>
            <a:fillRect/>
          </a:stretch>
        </p:blipFill>
        <p:spPr>
          <a:xfrm>
            <a:off x="872142" y="1467871"/>
            <a:ext cx="3325254" cy="3473829"/>
          </a:xfrm>
          <a:prstGeom prst="rect">
            <a:avLst/>
          </a:prstGeom>
        </p:spPr>
      </p:pic>
    </p:spTree>
    <p:extLst>
      <p:ext uri="{BB962C8B-B14F-4D97-AF65-F5344CB8AC3E}">
        <p14:creationId xmlns:p14="http://schemas.microsoft.com/office/powerpoint/2010/main" val="30254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カラー展開：ライトグリーン、ライトブルー、ライトブラウン</a:t>
            </a:r>
          </a:p>
          <a:p>
            <a:r>
              <a:rPr lang="ja-JP" altLang="en-US" sz="1000" dirty="0">
                <a:latin typeface="Meiryo UI" panose="020B0604030504040204" pitchFamily="34" charset="-128"/>
                <a:ea typeface="Meiryo UI" panose="020B0604030504040204" pitchFamily="34" charset="-128"/>
              </a:rPr>
              <a:t>素材：ステンレス鋼、ポリプロピレン、シリコーンゴム</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φ90×136mm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145×95×95mm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備考：名入れ可能容量</a:t>
            </a:r>
            <a:r>
              <a:rPr lang="en-US" altLang="ja-JP" sz="10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高級感あるステンレス蓋と淡いくすみカラーの本体がおしゃれなフードポット。真空二重構造により保冷温効果が高く、中身の美味しさも長時間保持します。オリジナルの物販品製作にオススメです。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8CFFCA1-6E0C-C3DA-D59A-C5136898E252}"/>
              </a:ext>
            </a:extLst>
          </p:cNvPr>
          <p:cNvPicPr>
            <a:picLocks noChangeAspect="1"/>
          </p:cNvPicPr>
          <p:nvPr/>
        </p:nvPicPr>
        <p:blipFill>
          <a:blip r:embed="rId5"/>
          <a:stretch>
            <a:fillRect/>
          </a:stretch>
        </p:blipFill>
        <p:spPr>
          <a:xfrm>
            <a:off x="800759" y="1468815"/>
            <a:ext cx="3518606" cy="3518606"/>
          </a:xfrm>
          <a:prstGeom prst="rect">
            <a:avLst/>
          </a:prstGeom>
        </p:spPr>
      </p:pic>
    </p:spTree>
    <p:extLst>
      <p:ext uri="{BB962C8B-B14F-4D97-AF65-F5344CB8AC3E}">
        <p14:creationId xmlns:p14="http://schemas.microsoft.com/office/powerpoint/2010/main" val="45472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142816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3955060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：ケース装着時／</a:t>
            </a:r>
            <a:r>
              <a:rPr lang="en-US" altLang="ja-JP" sz="900" dirty="0">
                <a:latin typeface="Meiryo UI" panose="020B0604030504040204" pitchFamily="34" charset="-128"/>
                <a:ea typeface="Meiryo UI" panose="020B0604030504040204" pitchFamily="34" charset="-128"/>
              </a:rPr>
              <a:t>W172×H54×D26</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）、箸・スプーン・フォーク／</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コンパクトでかさばらず、ケースにシリコンが付いているため移動時にカチャカチャという音が鳴りません。クリップ付きケースで持ち運びに便利。環境に優しいバンブーファイバーを使用したカトラリーセッ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9411B2-8BFC-C2EF-8E86-F70C2129CC90}"/>
              </a:ext>
            </a:extLst>
          </p:cNvPr>
          <p:cNvPicPr>
            <a:picLocks noChangeAspect="1"/>
          </p:cNvPicPr>
          <p:nvPr/>
        </p:nvPicPr>
        <p:blipFill>
          <a:blip r:embed="rId5"/>
          <a:stretch>
            <a:fillRect/>
          </a:stretch>
        </p:blipFill>
        <p:spPr>
          <a:xfrm>
            <a:off x="796899" y="1476870"/>
            <a:ext cx="3544006" cy="3544006"/>
          </a:xfrm>
          <a:prstGeom prst="rect">
            <a:avLst/>
          </a:prstGeom>
        </p:spPr>
      </p:pic>
    </p:spTree>
    <p:extLst>
      <p:ext uri="{BB962C8B-B14F-4D97-AF65-F5344CB8AC3E}">
        <p14:creationId xmlns:p14="http://schemas.microsoft.com/office/powerpoint/2010/main" val="400818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17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ワンプッシュでどこからでも飲める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真空タンブラー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素材：ステンレス・</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r>
              <a:rPr lang="en-US" altLang="ja-JP" sz="1000" dirty="0">
                <a:latin typeface="Meiryo UI" panose="020B0604030504040204" pitchFamily="34" charset="-128"/>
                <a:ea typeface="Meiryo UI" panose="020B0604030504040204" pitchFamily="34" charset="-128"/>
              </a:rPr>
              <a:t>TPR</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φ72×200mm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/370ml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フタ中央のボタンをワンプッシュするだけで開閉でき</a:t>
            </a:r>
            <a:r>
              <a:rPr lang="en-US" altLang="ja-JP" sz="1600" dirty="0"/>
              <a:t>360</a:t>
            </a:r>
            <a:r>
              <a:rPr lang="ja-JP" altLang="en-US" sz="1600" dirty="0"/>
              <a:t>度どこからでも飲める真空タンブラーです。底面には滑り止めもあり、オフィスでも家庭でも大活躍すること間違いなし！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881D6BF1-A231-D8A8-461E-AA7AAB9B5EA0}"/>
              </a:ext>
            </a:extLst>
          </p:cNvPr>
          <p:cNvPicPr>
            <a:picLocks noChangeAspect="1"/>
          </p:cNvPicPr>
          <p:nvPr/>
        </p:nvPicPr>
        <p:blipFill>
          <a:blip r:embed="rId5"/>
          <a:stretch>
            <a:fillRect/>
          </a:stretch>
        </p:blipFill>
        <p:spPr>
          <a:xfrm>
            <a:off x="800464" y="1439831"/>
            <a:ext cx="3436471" cy="3436471"/>
          </a:xfrm>
          <a:prstGeom prst="rect">
            <a:avLst/>
          </a:prstGeom>
        </p:spPr>
      </p:pic>
    </p:spTree>
    <p:extLst>
      <p:ext uri="{BB962C8B-B14F-4D97-AF65-F5344CB8AC3E}">
        <p14:creationId xmlns:p14="http://schemas.microsoft.com/office/powerpoint/2010/main" val="301685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保冷温買い物カゴバッグ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/260×355×255mm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スーパーの買い物カゴにぴったりセットできるカゴバッグ。内側をシルバーコーティングしているため保冷温効果に優れており、またコンパクトにたためて持ち歩ける点も高ポイントです。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FAB19317-1E24-B1E3-08D9-DFC3AFC9A262}"/>
              </a:ext>
            </a:extLst>
          </p:cNvPr>
          <p:cNvPicPr>
            <a:picLocks noChangeAspect="1"/>
          </p:cNvPicPr>
          <p:nvPr/>
        </p:nvPicPr>
        <p:blipFill>
          <a:blip r:embed="rId5"/>
          <a:stretch>
            <a:fillRect/>
          </a:stretch>
        </p:blipFill>
        <p:spPr>
          <a:xfrm>
            <a:off x="599545" y="1374510"/>
            <a:ext cx="3655246" cy="365524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C2AC109-D2DF-ABB3-9F74-D1FEAA7B4DF3}"/>
              </a:ext>
            </a:extLst>
          </p:cNvPr>
          <p:cNvPicPr>
            <a:picLocks noChangeAspect="1"/>
          </p:cNvPicPr>
          <p:nvPr/>
        </p:nvPicPr>
        <p:blipFill>
          <a:blip r:embed="rId5"/>
          <a:stretch>
            <a:fillRect/>
          </a:stretch>
        </p:blipFill>
        <p:spPr>
          <a:xfrm>
            <a:off x="739002" y="1391736"/>
            <a:ext cx="3560089" cy="3560089"/>
          </a:xfrm>
          <a:prstGeom prst="rect">
            <a:avLst/>
          </a:prstGeom>
        </p:spPr>
      </p:pic>
    </p:spTree>
    <p:extLst>
      <p:ext uri="{BB962C8B-B14F-4D97-AF65-F5344CB8AC3E}">
        <p14:creationId xmlns:p14="http://schemas.microsoft.com/office/powerpoint/2010/main" val="605105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305311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セラミックコート真空ステンレスタンブラー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φ74×116mm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セラミックコーティング</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洗いやすく汚れにくいセラミックコートと、保冷温効果の高い真空ステンレス素材が特徴の、見た目もおしゃれなタンブラーです。オリジナル名入れプリントも格安で承ります。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1BBE31-6669-D982-0741-6E236EC97C23}"/>
              </a:ext>
            </a:extLst>
          </p:cNvPr>
          <p:cNvPicPr>
            <a:picLocks noChangeAspect="1"/>
          </p:cNvPicPr>
          <p:nvPr/>
        </p:nvPicPr>
        <p:blipFill>
          <a:blip r:embed="rId5"/>
          <a:stretch>
            <a:fillRect/>
          </a:stretch>
        </p:blipFill>
        <p:spPr>
          <a:xfrm>
            <a:off x="749730" y="1446815"/>
            <a:ext cx="3563761" cy="3563761"/>
          </a:xfrm>
          <a:prstGeom prst="rect">
            <a:avLst/>
          </a:prstGeom>
        </p:spPr>
      </p:pic>
    </p:spTree>
    <p:extLst>
      <p:ext uri="{BB962C8B-B14F-4D97-AF65-F5344CB8AC3E}">
        <p14:creationId xmlns:p14="http://schemas.microsoft.com/office/powerpoint/2010/main" val="3885073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348300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1244327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スクエア保冷トート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240×220×135(mm)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保冷機能付き！再生ファブリック糸を使ったエシカルな</a:t>
            </a:r>
            <a:r>
              <a:rPr lang="en-US" altLang="ja-JP" sz="1600" dirty="0"/>
              <a:t>S</a:t>
            </a:r>
            <a:r>
              <a:rPr lang="ja-JP" altLang="en-US" sz="1600" dirty="0"/>
              <a:t>サイズのスクエアトートバッグ。お弁当と</a:t>
            </a:r>
            <a:r>
              <a:rPr lang="en-US" altLang="ja-JP" sz="1600" dirty="0"/>
              <a:t>500ml</a:t>
            </a:r>
            <a:r>
              <a:rPr lang="ja-JP" altLang="en-US" sz="1600" dirty="0"/>
              <a:t>ペットボトルも収納できて、女性向け物販品用のランチバッグにぴったりです。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E606B03-DFCD-2118-9668-A2C5778D9CE3}"/>
              </a:ext>
            </a:extLst>
          </p:cNvPr>
          <p:cNvPicPr>
            <a:picLocks noChangeAspect="1"/>
          </p:cNvPicPr>
          <p:nvPr/>
        </p:nvPicPr>
        <p:blipFill>
          <a:blip r:embed="rId5"/>
          <a:stretch>
            <a:fillRect/>
          </a:stretch>
        </p:blipFill>
        <p:spPr>
          <a:xfrm>
            <a:off x="726805" y="1439574"/>
            <a:ext cx="3560089" cy="3560089"/>
          </a:xfrm>
          <a:prstGeom prst="rect">
            <a:avLst/>
          </a:prstGeom>
        </p:spPr>
      </p:pic>
    </p:spTree>
    <p:extLst>
      <p:ext uri="{BB962C8B-B14F-4D97-AF65-F5344CB8AC3E}">
        <p14:creationId xmlns:p14="http://schemas.microsoft.com/office/powerpoint/2010/main" val="4285220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簡単計測</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塩分チェックメーター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15×25×214mm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備考：ボタン電池</a:t>
            </a:r>
            <a:r>
              <a:rPr lang="en-US" altLang="ja-JP" sz="1000" dirty="0">
                <a:latin typeface="Meiryo UI" panose="020B0604030504040204" pitchFamily="34" charset="-128"/>
                <a:ea typeface="Meiryo UI" panose="020B0604030504040204" pitchFamily="34" charset="-128"/>
              </a:rPr>
              <a:t>4</a:t>
            </a:r>
            <a:r>
              <a:rPr lang="ja-JP" altLang="en-US" sz="1000" dirty="0">
                <a:latin typeface="Meiryo UI" panose="020B0604030504040204" pitchFamily="34" charset="-128"/>
                <a:ea typeface="Meiryo UI" panose="020B0604030504040204" pitchFamily="34" charset="-128"/>
              </a:rPr>
              <a:t>個付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作った料理に漬けるだけで塩分量の簡単にチェック出来る便利アイテムです。お子様の離乳食の塩分チェックなどには非常に活躍してくれます。イベント等での特典用や景品用などにもおすすめ。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2138F1FB-FD03-5283-CAD0-22743BBAE2EB}"/>
              </a:ext>
            </a:extLst>
          </p:cNvPr>
          <p:cNvPicPr>
            <a:picLocks noChangeAspect="1"/>
          </p:cNvPicPr>
          <p:nvPr/>
        </p:nvPicPr>
        <p:blipFill>
          <a:blip r:embed="rId5"/>
          <a:stretch>
            <a:fillRect/>
          </a:stretch>
        </p:blipFill>
        <p:spPr>
          <a:xfrm>
            <a:off x="747767" y="1384919"/>
            <a:ext cx="3560089" cy="3560089"/>
          </a:xfrm>
          <a:prstGeom prst="rect">
            <a:avLst/>
          </a:prstGeom>
        </p:spPr>
      </p:pic>
    </p:spTree>
    <p:extLst>
      <p:ext uri="{BB962C8B-B14F-4D97-AF65-F5344CB8AC3E}">
        <p14:creationId xmlns:p14="http://schemas.microsoft.com/office/powerpoint/2010/main" val="79322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きらめきビアグラス</a:t>
            </a:r>
            <a:r>
              <a:rPr lang="en-US" altLang="ja-JP" sz="2000" dirty="0">
                <a:solidFill>
                  <a:schemeClr val="bg1"/>
                </a:solidFill>
                <a:latin typeface="Meiryo UI" panose="020B0604030504040204" pitchFamily="34" charset="-128"/>
                <a:ea typeface="Meiryo UI" panose="020B0604030504040204" pitchFamily="34" charset="-128"/>
              </a:rPr>
              <a:t>(365</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68×</a:t>
            </a:r>
            <a:r>
              <a:rPr lang="en" altLang="ja-JP" sz="900" dirty="0">
                <a:latin typeface="Meiryo UI" panose="020B0604030504040204" pitchFamily="34" charset="-128"/>
                <a:ea typeface="Meiryo UI" panose="020B0604030504040204" pitchFamily="34" charset="-128"/>
              </a:rPr>
              <a:t>H145mm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365ml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キンキンに冷えた美味しいビールを、より美味しそうに演出してくれる、表面に特殊加工が施されたハイセンスなグラスです。オリジナル名入れも格安で承りますので是非ご活用ください。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889638A4-F188-4449-8D1B-D5FCD7C7BC7F}"/>
              </a:ext>
            </a:extLst>
          </p:cNvPr>
          <p:cNvPicPr>
            <a:picLocks noChangeAspect="1"/>
          </p:cNvPicPr>
          <p:nvPr/>
        </p:nvPicPr>
        <p:blipFill>
          <a:blip r:embed="rId5"/>
          <a:stretch>
            <a:fillRect/>
          </a:stretch>
        </p:blipFill>
        <p:spPr>
          <a:xfrm>
            <a:off x="1520454" y="1339135"/>
            <a:ext cx="1901949" cy="3679023"/>
          </a:xfrm>
          <a:prstGeom prst="rect">
            <a:avLst/>
          </a:prstGeom>
        </p:spPr>
      </p:pic>
    </p:spTree>
    <p:extLst>
      <p:ext uri="{BB962C8B-B14F-4D97-AF65-F5344CB8AC3E}">
        <p14:creationId xmlns:p14="http://schemas.microsoft.com/office/powerpoint/2010/main" val="168229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267586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71444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ステンレス・コンビニタンブラー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CN" altLang="en-US" sz="900" dirty="0">
                <a:latin typeface="Meiryo UI" panose="020B0604030504040204" pitchFamily="34" charset="-128"/>
                <a:ea typeface="Meiryo UI" panose="020B0604030504040204" pitchFamily="34" charset="-128"/>
              </a:rPr>
              <a:t>縦</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85×</a:t>
            </a:r>
            <a:r>
              <a:rPr lang="zh-CN" altLang="en-US" sz="900" dirty="0">
                <a:latin typeface="Meiryo UI" panose="020B0604030504040204" pitchFamily="34" charset="-128"/>
                <a:ea typeface="Meiryo UI" panose="020B0604030504040204" pitchFamily="34" charset="-128"/>
              </a:rPr>
              <a:t>奥行</a:t>
            </a:r>
            <a:r>
              <a:rPr lang="en-US" altLang="zh-CN" sz="900" dirty="0">
                <a:latin typeface="Meiryo UI" panose="020B0604030504040204" pitchFamily="34" charset="-128"/>
                <a:ea typeface="Meiryo UI" panose="020B0604030504040204" pitchFamily="34" charset="-128"/>
              </a:rPr>
              <a:t>122mm</a:t>
            </a:r>
          </a:p>
          <a:p>
            <a:r>
              <a:rPr lang="ja-JP" altLang="en-US" sz="900" dirty="0">
                <a:latin typeface="Meiryo UI" panose="020B0604030504040204" pitchFamily="34" charset="-128"/>
                <a:ea typeface="Meiryo UI" panose="020B0604030504040204" pitchFamily="34" charset="-128"/>
              </a:rPr>
              <a:t>包   装：箱入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粉体塗装（シルバーを除く）で滑りにくく持ちやすい表面と、保冷温効果の高いステンレス素材で機能的なタンブラー。シンプルでおしゃれな見た目も高ポイント。全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色展開から選択可能。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C9FC699-D588-30C8-37DA-15C6D2E3D8EF}"/>
              </a:ext>
            </a:extLst>
          </p:cNvPr>
          <p:cNvPicPr>
            <a:picLocks noChangeAspect="1"/>
          </p:cNvPicPr>
          <p:nvPr/>
        </p:nvPicPr>
        <p:blipFill>
          <a:blip r:embed="rId5"/>
          <a:stretch>
            <a:fillRect/>
          </a:stretch>
        </p:blipFill>
        <p:spPr>
          <a:xfrm>
            <a:off x="768702" y="1425369"/>
            <a:ext cx="3510139" cy="3510139"/>
          </a:xfrm>
          <a:prstGeom prst="rect">
            <a:avLst/>
          </a:prstGeom>
        </p:spPr>
      </p:pic>
    </p:spTree>
    <p:extLst>
      <p:ext uri="{BB962C8B-B14F-4D97-AF65-F5344CB8AC3E}">
        <p14:creationId xmlns:p14="http://schemas.microsoft.com/office/powerpoint/2010/main" val="29799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01645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402B115-319D-16B7-AD51-8B9DFD353663}"/>
              </a:ext>
            </a:extLst>
          </p:cNvPr>
          <p:cNvPicPr>
            <a:picLocks noChangeAspect="1"/>
          </p:cNvPicPr>
          <p:nvPr/>
        </p:nvPicPr>
        <p:blipFill>
          <a:blip r:embed="rId5"/>
          <a:stretch>
            <a:fillRect/>
          </a:stretch>
        </p:blipFill>
        <p:spPr>
          <a:xfrm>
            <a:off x="682334" y="1411148"/>
            <a:ext cx="3608917" cy="3608917"/>
          </a:xfrm>
          <a:prstGeom prst="rect">
            <a:avLst/>
          </a:prstGeom>
        </p:spPr>
      </p:pic>
    </p:spTree>
    <p:extLst>
      <p:ext uri="{BB962C8B-B14F-4D97-AF65-F5344CB8AC3E}">
        <p14:creationId xmlns:p14="http://schemas.microsoft.com/office/powerpoint/2010/main" val="285568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ブランジェリーメール・耐熱ダブルウォールグラス</a:t>
            </a:r>
            <a:r>
              <a:rPr lang="en-US" altLang="ja-JP" sz="2000" dirty="0">
                <a:solidFill>
                  <a:schemeClr val="bg1"/>
                </a:solidFill>
                <a:latin typeface="Meiryo UI" panose="020B0604030504040204" pitchFamily="34" charset="-128"/>
                <a:ea typeface="Meiryo UI" panose="020B0604030504040204" pitchFamily="34" charset="-128"/>
              </a:rPr>
              <a:t>2P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ホウケイ酸ガラス</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el-GR" altLang="ja-JP" sz="900" dirty="0">
                <a:latin typeface="Meiryo UI" panose="020B0604030504040204" pitchFamily="34" charset="-128"/>
                <a:ea typeface="Meiryo UI" panose="020B0604030504040204" pitchFamily="34" charset="-128"/>
              </a:rPr>
              <a:t>φ78×80</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90×190×92mm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200ml</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熱いものを入れても手にその熱が伝わりづらく、冷たいものを入れても結露しにくい、二重構造で便利な耐熱グラスの</a:t>
            </a:r>
            <a:r>
              <a:rPr lang="en-US" altLang="ja-JP" sz="1600" dirty="0">
                <a:latin typeface="Meiryo UI" panose="020B0604030504040204" pitchFamily="34" charset="-128"/>
                <a:ea typeface="Meiryo UI" panose="020B0604030504040204" pitchFamily="34" charset="-128"/>
              </a:rPr>
              <a:t>2P</a:t>
            </a:r>
            <a:r>
              <a:rPr lang="ja-JP" altLang="en-US" sz="1600" dirty="0">
                <a:latin typeface="Meiryo UI" panose="020B0604030504040204" pitchFamily="34" charset="-128"/>
                <a:ea typeface="Meiryo UI" panose="020B0604030504040204" pitchFamily="34" charset="-128"/>
              </a:rPr>
              <a:t>セットです。高級感があるため贈答用や記念用などにもおすすめです。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00" name="Picture 76">
            <a:extLst>
              <a:ext uri="{FF2B5EF4-FFF2-40B4-BE49-F238E27FC236}">
                <a16:creationId xmlns:a16="http://schemas.microsoft.com/office/drawing/2014/main" id="{56D76410-6152-9994-73EF-A608285B3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462" y="1411148"/>
            <a:ext cx="3610379" cy="36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486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2836</Words>
  <Application>Microsoft Office PowerPoint</Application>
  <PresentationFormat>画面に合わせる (4:3)</PresentationFormat>
  <Paragraphs>475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2025-01-06T03:34:19Z</dcterms:modified>
</cp:coreProperties>
</file>