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6" r:id="rId2"/>
    <p:sldId id="277" r:id="rId3"/>
    <p:sldId id="267" r:id="rId4"/>
    <p:sldId id="271" r:id="rId5"/>
    <p:sldId id="283" r:id="rId6"/>
    <p:sldId id="258" r:id="rId7"/>
    <p:sldId id="288" r:id="rId8"/>
    <p:sldId id="278" r:id="rId9"/>
    <p:sldId id="262" r:id="rId10"/>
    <p:sldId id="282" r:id="rId11"/>
    <p:sldId id="273" r:id="rId12"/>
    <p:sldId id="276" r:id="rId13"/>
    <p:sldId id="257" r:id="rId14"/>
    <p:sldId id="270" r:id="rId15"/>
    <p:sldId id="266" r:id="rId16"/>
    <p:sldId id="289" r:id="rId17"/>
    <p:sldId id="280" r:id="rId18"/>
    <p:sldId id="269" r:id="rId19"/>
    <p:sldId id="264" r:id="rId20"/>
    <p:sldId id="279" r:id="rId21"/>
    <p:sldId id="259" r:id="rId22"/>
    <p:sldId id="265" r:id="rId23"/>
    <p:sldId id="263" r:id="rId24"/>
    <p:sldId id="256" r:id="rId25"/>
    <p:sldId id="268" r:id="rId26"/>
    <p:sldId id="275" r:id="rId27"/>
    <p:sldId id="260" r:id="rId28"/>
    <p:sldId id="272" r:id="rId29"/>
    <p:sldId id="287" r:id="rId30"/>
    <p:sldId id="290" r:id="rId31"/>
    <p:sldId id="291" r:id="rId32"/>
    <p:sldId id="292"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2" autoAdjust="0"/>
    <p:restoredTop sz="94755"/>
  </p:normalViewPr>
  <p:slideViewPr>
    <p:cSldViewPr snapToGrid="0" snapToObjects="1">
      <p:cViewPr varScale="1">
        <p:scale>
          <a:sx n="92" d="100"/>
          <a:sy n="92" d="100"/>
        </p:scale>
        <p:origin x="474"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43962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bmp"/><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オーガニックコットン</a:t>
            </a:r>
            <a:r>
              <a:rPr lang="en" altLang="ja-JP" sz="2000" dirty="0">
                <a:solidFill>
                  <a:schemeClr val="bg1"/>
                </a:solidFill>
                <a:latin typeface="Meiryo UI" panose="020B0604030504040204" pitchFamily="34" charset="-128"/>
                <a:ea typeface="Meiryo UI" panose="020B0604030504040204" pitchFamily="34" charset="-128"/>
              </a:rPr>
              <a:t>A4</a:t>
            </a:r>
            <a:r>
              <a:rPr lang="ja-JP" altLang="en-US" sz="2000">
                <a:solidFill>
                  <a:schemeClr val="bg1"/>
                </a:solidFill>
                <a:latin typeface="Meiryo UI" panose="020B0604030504040204" pitchFamily="34" charset="-128"/>
                <a:ea typeface="Meiryo UI" panose="020B0604030504040204" pitchFamily="34" charset="-128"/>
              </a:rPr>
              <a:t>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a:t>
            </a:r>
            <a:r>
              <a:rPr lang="en" altLang="ja-JP" sz="900" dirty="0">
                <a:latin typeface="Meiryo UI" panose="020B0604030504040204" pitchFamily="34" charset="-128"/>
                <a:ea typeface="Meiryo UI" panose="020B0604030504040204" pitchFamily="34" charset="-128"/>
              </a:rPr>
              <a:t>mm</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有機農法で育てられたオーガニックコットンを使ったトートバッグです。展示会当で便利な</a:t>
            </a:r>
            <a:r>
              <a:rPr lang="en" altLang="ja-JP" sz="1600" dirty="0">
                <a:latin typeface="Meiryo UI" panose="020B0604030504040204" pitchFamily="34" charset="-128"/>
                <a:ea typeface="Meiryo UI" panose="020B0604030504040204" pitchFamily="34" charset="-128"/>
              </a:rPr>
              <a:t>A4</a:t>
            </a:r>
            <a:r>
              <a:rPr lang="ja-JP" altLang="en-US" sz="1600">
                <a:latin typeface="Meiryo UI" panose="020B0604030504040204" pitchFamily="34" charset="-128"/>
                <a:ea typeface="Meiryo UI" panose="020B0604030504040204" pitchFamily="34" charset="-128"/>
              </a:rPr>
              <a:t>サイズがぴったり収まるサイズな上、すっきりとしたフラット型でオリジナルプリントもよく映えます。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64E6C64-2C43-1F4D-646C-3CE702058887}"/>
              </a:ext>
            </a:extLst>
          </p:cNvPr>
          <p:cNvPicPr>
            <a:picLocks noChangeAspect="1"/>
          </p:cNvPicPr>
          <p:nvPr/>
        </p:nvPicPr>
        <p:blipFill>
          <a:blip r:embed="rId5"/>
          <a:stretch>
            <a:fillRect/>
          </a:stretch>
        </p:blipFill>
        <p:spPr>
          <a:xfrm>
            <a:off x="709624" y="1394785"/>
            <a:ext cx="3658721" cy="3658721"/>
          </a:xfrm>
          <a:prstGeom prst="rect">
            <a:avLst/>
          </a:prstGeom>
        </p:spPr>
      </p:pic>
    </p:spTree>
    <p:extLst>
      <p:ext uri="{BB962C8B-B14F-4D97-AF65-F5344CB8AC3E}">
        <p14:creationId xmlns:p14="http://schemas.microsoft.com/office/powerpoint/2010/main" val="354173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オンス・コットンリネンポーチ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素材：綿・リネン混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120×150×55mm(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200mm)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見た目以上に容量が多くて便利なマチ付きポーチ。ナチュラルな風合いの綿と涼しげなリネンをミックスした</a:t>
            </a:r>
            <a:r>
              <a:rPr lang="en-US" altLang="ja-JP" sz="1600" dirty="0"/>
              <a:t>10</a:t>
            </a:r>
            <a:r>
              <a:rPr lang="ja-JP" altLang="en-US" sz="1600" dirty="0"/>
              <a:t>オンスの素材で、オールシーズン使えるアイテム。特典用などにもおすすめ。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EF3F8F3D-3D60-A50B-B51D-F500FDEC9F6B}"/>
              </a:ext>
            </a:extLst>
          </p:cNvPr>
          <p:cNvPicPr>
            <a:picLocks noChangeAspect="1"/>
          </p:cNvPicPr>
          <p:nvPr/>
        </p:nvPicPr>
        <p:blipFill>
          <a:blip r:embed="rId5"/>
          <a:stretch>
            <a:fillRect/>
          </a:stretch>
        </p:blipFill>
        <p:spPr>
          <a:xfrm>
            <a:off x="713727" y="1411959"/>
            <a:ext cx="3560089" cy="3560089"/>
          </a:xfrm>
          <a:prstGeom prst="rect">
            <a:avLst/>
          </a:prstGeom>
        </p:spPr>
      </p:pic>
    </p:spTree>
    <p:extLst>
      <p:ext uri="{BB962C8B-B14F-4D97-AF65-F5344CB8AC3E}">
        <p14:creationId xmlns:p14="http://schemas.microsoft.com/office/powerpoint/2010/main" val="176745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418447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(SS)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コットン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約</a:t>
            </a:r>
            <a:r>
              <a:rPr lang="en-US" altLang="ja-JP" sz="900" spc="200" dirty="0">
                <a:latin typeface="Meiryo UI" panose="020B0604030504040204" pitchFamily="34" charset="-128"/>
                <a:ea typeface="Meiryo UI" panose="020B0604030504040204" pitchFamily="34" charset="-128"/>
              </a:rPr>
              <a:t>130×100(mm)</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シンプルですっきりとした</a:t>
            </a:r>
            <a:r>
              <a:rPr lang="en-US" altLang="ja-JP" sz="1600" b="0" i="0" dirty="0">
                <a:solidFill>
                  <a:srgbClr val="333333"/>
                </a:solidFill>
                <a:effectLst/>
                <a:latin typeface="-apple-system"/>
              </a:rPr>
              <a:t>SS</a:t>
            </a:r>
            <a:r>
              <a:rPr lang="ja-JP" altLang="en-US" sz="1600" b="0" i="0" dirty="0">
                <a:solidFill>
                  <a:srgbClr val="333333"/>
                </a:solidFill>
                <a:effectLst/>
                <a:latin typeface="-apple-system"/>
              </a:rPr>
              <a:t>サイズのフラットポーチ。名入れプリントしたオリジナルデザインが非常に映える上、使い勝手も良いため、ノベルティ用などとして人気のアイテムです。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68" name="Picture 44">
            <a:extLst>
              <a:ext uri="{FF2B5EF4-FFF2-40B4-BE49-F238E27FC236}">
                <a16:creationId xmlns:a16="http://schemas.microsoft.com/office/drawing/2014/main" id="{AB0DCDB9-681D-837A-3A86-BF059F61A6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428" y="1399988"/>
            <a:ext cx="3285139" cy="328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11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レザー調メモ</a:t>
            </a:r>
            <a:r>
              <a:rPr lang="en-US" altLang="ja-JP" sz="2000" dirty="0">
                <a:solidFill>
                  <a:schemeClr val="bg1"/>
                </a:solidFill>
                <a:latin typeface="Meiryo UI" panose="020B0604030504040204" pitchFamily="34" charset="-128"/>
                <a:ea typeface="Meiryo UI" panose="020B0604030504040204" pitchFamily="34" charset="-128"/>
              </a:rPr>
              <a:t>BOX</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107×105×25mm</a:t>
            </a:r>
          </a:p>
          <a:p>
            <a:r>
              <a:rPr lang="ja-JP" altLang="en-US" sz="900" dirty="0">
                <a:latin typeface="Meiryo UI" panose="020B0604030504040204" pitchFamily="34" charset="-128"/>
                <a:ea typeface="Meiryo UI" panose="020B0604030504040204" pitchFamily="34" charset="-128"/>
              </a:rPr>
              <a:t>包装：ポリ袋入り</a:t>
            </a:r>
            <a:r>
              <a:rPr lang="en-US" altLang="ja-JP" sz="900" dirty="0">
                <a:latin typeface="Meiryo UI" panose="020B0604030504040204" pitchFamily="34" charset="-128"/>
                <a:ea typeface="Meiryo UI" panose="020B0604030504040204" pitchFamily="34" charset="-128"/>
              </a:rPr>
              <a:t>,110×108×25mm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メモ紙</a:t>
            </a:r>
            <a:r>
              <a:rPr lang="en-US" altLang="ja-JP" sz="1600" dirty="0"/>
              <a:t>150</a:t>
            </a:r>
            <a:r>
              <a:rPr lang="ja-JP" altLang="en-US" sz="1600" dirty="0"/>
              <a:t>枚を収納できる、レザー調のメモ</a:t>
            </a:r>
            <a:r>
              <a:rPr lang="en-US" altLang="ja-JP" sz="1600" dirty="0"/>
              <a:t>BOX</a:t>
            </a:r>
            <a:r>
              <a:rPr lang="ja-JP" altLang="en-US" sz="1600" dirty="0"/>
              <a:t>。高級感があって、長く使用できる商品です。程よい上品な大きさで名入れができます。物販アイテムや記念品としてご活用ください。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F7FBF013-6FEA-79D9-A2BC-BDDFCA060C10}"/>
              </a:ext>
            </a:extLst>
          </p:cNvPr>
          <p:cNvPicPr>
            <a:picLocks noChangeAspect="1"/>
          </p:cNvPicPr>
          <p:nvPr/>
        </p:nvPicPr>
        <p:blipFill>
          <a:blip r:embed="rId5"/>
          <a:stretch>
            <a:fillRect/>
          </a:stretch>
        </p:blipFill>
        <p:spPr>
          <a:xfrm>
            <a:off x="673402" y="1374547"/>
            <a:ext cx="3632758" cy="3632758"/>
          </a:xfrm>
          <a:prstGeom prst="rect">
            <a:avLst/>
          </a:prstGeom>
        </p:spPr>
      </p:pic>
    </p:spTree>
    <p:extLst>
      <p:ext uri="{BB962C8B-B14F-4D97-AF65-F5344CB8AC3E}">
        <p14:creationId xmlns:p14="http://schemas.microsoft.com/office/powerpoint/2010/main" val="308433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コットンクリア・ギフト巾着（</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素材：綿、ポリ塩化ビニル、綿・ポリエステル混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370×270mm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サイズの中身が見える窓付きのコットンギフト巾着です。ショッパー用やプレゼント用としてはもちろん、イベント等で配布するノベルティグッズ入れなどにもおすすめです。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61C28646-4E22-0EDC-6718-2C8FCE00154B}"/>
              </a:ext>
            </a:extLst>
          </p:cNvPr>
          <p:cNvPicPr>
            <a:picLocks noChangeAspect="1"/>
          </p:cNvPicPr>
          <p:nvPr/>
        </p:nvPicPr>
        <p:blipFill>
          <a:blip r:embed="rId5"/>
          <a:stretch>
            <a:fillRect/>
          </a:stretch>
        </p:blipFill>
        <p:spPr>
          <a:xfrm>
            <a:off x="700114" y="1397948"/>
            <a:ext cx="3652976" cy="3652976"/>
          </a:xfrm>
          <a:prstGeom prst="rect">
            <a:avLst/>
          </a:prstGeom>
        </p:spPr>
      </p:pic>
    </p:spTree>
    <p:extLst>
      <p:ext uri="{BB962C8B-B14F-4D97-AF65-F5344CB8AC3E}">
        <p14:creationId xmlns:p14="http://schemas.microsoft.com/office/powerpoint/2010/main" val="192020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ECO </a:t>
            </a:r>
            <a:r>
              <a:rPr lang="ja-JP" altLang="en-US" sz="2000">
                <a:solidFill>
                  <a:schemeClr val="bg1"/>
                </a:solidFill>
                <a:latin typeface="Meiryo UI" panose="020B0604030504040204" pitchFamily="34" charset="-128"/>
                <a:ea typeface="Meiryo UI" panose="020B0604030504040204" pitchFamily="34" charset="-128"/>
              </a:rPr>
              <a:t>クリア・スクエアポーチ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EVA</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95×145×60mm</a:t>
            </a:r>
            <a:r>
              <a:rPr lang="ja-JP" altLang="en-US" sz="900">
                <a:latin typeface="Meiryo UI" panose="020B0604030504040204" pitchFamily="34" charset="-128"/>
                <a:ea typeface="Meiryo UI" panose="020B0604030504040204" pitchFamily="34" charset="-128"/>
              </a:rPr>
              <a:t> （包装形態：ポリ袋入）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塩素を含まず焼却してもダイオキシンを発生させないため、地球環境に優しい</a:t>
            </a:r>
            <a:r>
              <a:rPr lang="en-US" altLang="ja-JP" sz="1600" dirty="0">
                <a:latin typeface="Meiryo UI" panose="020B0604030504040204" pitchFamily="34" charset="-128"/>
                <a:ea typeface="Meiryo UI" panose="020B0604030504040204" pitchFamily="34" charset="-128"/>
              </a:rPr>
              <a:t>EVA</a:t>
            </a:r>
            <a:r>
              <a:rPr lang="ja-JP" altLang="en-US" sz="1600">
                <a:latin typeface="Meiryo UI" panose="020B0604030504040204" pitchFamily="34" charset="-128"/>
                <a:ea typeface="Meiryo UI" panose="020B0604030504040204" pitchFamily="34" charset="-128"/>
              </a:rPr>
              <a:t>素材を使用したクリアスクエアポーチです。あえて中身を見せていく流行のスタイル！是非ご活用ください。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A85CF37-6E69-1A4C-87E0-C8D5E6D1B973}"/>
              </a:ext>
            </a:extLst>
          </p:cNvPr>
          <p:cNvPicPr>
            <a:picLocks noChangeAspect="1"/>
          </p:cNvPicPr>
          <p:nvPr/>
        </p:nvPicPr>
        <p:blipFill>
          <a:blip r:embed="rId5"/>
          <a:stretch>
            <a:fillRect/>
          </a:stretch>
        </p:blipFill>
        <p:spPr>
          <a:xfrm>
            <a:off x="699395" y="1955040"/>
            <a:ext cx="3646362" cy="2655591"/>
          </a:xfrm>
          <a:prstGeom prst="rect">
            <a:avLst/>
          </a:prstGeom>
        </p:spPr>
      </p:pic>
    </p:spTree>
    <p:extLst>
      <p:ext uri="{BB962C8B-B14F-4D97-AF65-F5344CB8AC3E}">
        <p14:creationId xmlns:p14="http://schemas.microsoft.com/office/powerpoint/2010/main" val="3271426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フラットレジャーポーチ</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(S) </a:t>
            </a:r>
            <a:endPar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510012"/>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カラー展開：ブラック</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ベージュ</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ホワイト</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オリーブ</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素材：</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PP</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サイズ：約</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190×135(mm) </a:t>
            </a:r>
            <a:endParaRPr kumimoji="1" lang="en-US" altLang="ja-JP" sz="9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rPr>
              <a:t>S</a:t>
            </a:r>
            <a:r>
              <a:rPr kumimoji="1" lang="ja-JP" altLang="en-US" sz="16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rPr>
              <a:t>サイズのシンプルなレジャーポーチ。メイク道具などの細々としたものを纏めて持ち歩くのに便利。軽量なレジャーシート仕様な上、再生</a:t>
            </a:r>
            <a:r>
              <a:rPr kumimoji="1" lang="en-US" altLang="ja-JP" sz="16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rPr>
              <a:t>PP</a:t>
            </a:r>
            <a:r>
              <a:rPr kumimoji="1" lang="ja-JP" altLang="en-US" sz="16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rPr>
              <a:t>素材のため環境にも優しいアイテムです。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6" name="図 5">
            <a:extLst>
              <a:ext uri="{FF2B5EF4-FFF2-40B4-BE49-F238E27FC236}">
                <a16:creationId xmlns:a16="http://schemas.microsoft.com/office/drawing/2014/main" id="{3CECC887-941E-B889-1277-D821715C38C4}"/>
              </a:ext>
            </a:extLst>
          </p:cNvPr>
          <p:cNvPicPr>
            <a:picLocks noChangeAspect="1"/>
          </p:cNvPicPr>
          <p:nvPr/>
        </p:nvPicPr>
        <p:blipFill>
          <a:blip r:embed="rId5"/>
          <a:stretch>
            <a:fillRect/>
          </a:stretch>
        </p:blipFill>
        <p:spPr>
          <a:xfrm>
            <a:off x="823789" y="1425271"/>
            <a:ext cx="3316437" cy="3316437"/>
          </a:xfrm>
          <a:prstGeom prst="rect">
            <a:avLst/>
          </a:prstGeom>
        </p:spPr>
      </p:pic>
    </p:spTree>
    <p:extLst>
      <p:ext uri="{BB962C8B-B14F-4D97-AF65-F5344CB8AC3E}">
        <p14:creationId xmlns:p14="http://schemas.microsoft.com/office/powerpoint/2010/main" val="2529158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コレクトケース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118×85×40mm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イヤフォンや</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ケーブルなどのモバイルアイテムや、お薬などをまとめてかばんの中をすっきりさせるのに最適なシンプルケースです。カラーバリエーションはブルーとブラックの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32310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 ポケットサコッシュ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170×220(mm)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シンプルだからこそ合わせやすく使い勝手の良いポケットサコッシュ。</a:t>
            </a:r>
            <a:r>
              <a:rPr lang="en-US" altLang="ja-JP" sz="1600" dirty="0"/>
              <a:t>5</a:t>
            </a:r>
            <a:r>
              <a:rPr lang="ja-JP" altLang="en-US" sz="1600" dirty="0"/>
              <a:t>オンスの程良い厚みで耐久性にも優れており、オーガニックコットン生地は環境にも優しくナチュラルな風合いが素敵です。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4974C00-941C-31F6-3CF3-AC13DEE159E4}"/>
              </a:ext>
            </a:extLst>
          </p:cNvPr>
          <p:cNvPicPr>
            <a:picLocks noChangeAspect="1"/>
          </p:cNvPicPr>
          <p:nvPr/>
        </p:nvPicPr>
        <p:blipFill>
          <a:blip r:embed="rId5"/>
          <a:stretch>
            <a:fillRect/>
          </a:stretch>
        </p:blipFill>
        <p:spPr>
          <a:xfrm>
            <a:off x="731164" y="1389051"/>
            <a:ext cx="3560088" cy="3560088"/>
          </a:xfrm>
          <a:prstGeom prst="rect">
            <a:avLst/>
          </a:prstGeom>
        </p:spPr>
      </p:pic>
    </p:spTree>
    <p:extLst>
      <p:ext uri="{BB962C8B-B14F-4D97-AF65-F5344CB8AC3E}">
        <p14:creationId xmlns:p14="http://schemas.microsoft.com/office/powerpoint/2010/main" val="12899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ラメ入リスライドミラー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ハート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100×85×9mm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考：ルージュレッド・グラスブラック・チェリーピンク・スノーホワイト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ラメ入りの素材とハート型のボディがとっても可愛いスライドミラーです。カバー部分は折り返してスタンド型にもなって便利に活用いただけます。</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色のカラー展開から自由にお選びください。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E644858-FC4C-944C-AC12-18AEC8F15EDF}"/>
              </a:ext>
            </a:extLst>
          </p:cNvPr>
          <p:cNvPicPr>
            <a:picLocks noChangeAspect="1"/>
          </p:cNvPicPr>
          <p:nvPr/>
        </p:nvPicPr>
        <p:blipFill>
          <a:blip r:embed="rId5"/>
          <a:stretch>
            <a:fillRect/>
          </a:stretch>
        </p:blipFill>
        <p:spPr>
          <a:xfrm>
            <a:off x="307031" y="1924414"/>
            <a:ext cx="4295126" cy="2802988"/>
          </a:xfrm>
          <a:prstGeom prst="rect">
            <a:avLst/>
          </a:prstGeom>
        </p:spPr>
      </p:pic>
    </p:spTree>
    <p:extLst>
      <p:ext uri="{BB962C8B-B14F-4D97-AF65-F5344CB8AC3E}">
        <p14:creationId xmlns:p14="http://schemas.microsoft.com/office/powerpoint/2010/main" val="167144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92×115×6mm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763FFD3-AB8B-5849-B680-C8AFD4F95762}"/>
              </a:ext>
            </a:extLst>
          </p:cNvPr>
          <p:cNvPicPr>
            <a:picLocks noChangeAspect="1"/>
          </p:cNvPicPr>
          <p:nvPr/>
        </p:nvPicPr>
        <p:blipFill>
          <a:blip r:embed="rId5"/>
          <a:stretch>
            <a:fillRect/>
          </a:stretch>
        </p:blipFill>
        <p:spPr>
          <a:xfrm>
            <a:off x="604363" y="1410251"/>
            <a:ext cx="3614479" cy="3655092"/>
          </a:xfrm>
          <a:prstGeom prst="rect">
            <a:avLst/>
          </a:prstGeom>
        </p:spPr>
      </p:pic>
    </p:spTree>
    <p:extLst>
      <p:ext uri="{BB962C8B-B14F-4D97-AF65-F5344CB8AC3E}">
        <p14:creationId xmlns:p14="http://schemas.microsoft.com/office/powerpoint/2010/main" val="1725189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ハンドル付ボトルカバー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265×105×58mm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ペットボトルもステンレスボトルも入れられるお洒落なハンドル付きのボトルカバーです。イベントやキャンペーンのノベルティ用にもおすすめ。カラーバリエーションは全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0448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防滴ケース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220×110×10mm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大きめのスマホでもしっかり収納できるためお風呂などでも使用すること可能でとっても便利な防滴ケースです。カラーバリエーションはホワイトとブルーの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色展開から自由に選択可能。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943388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270×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環境に優しいミニサイズのポータブルエコバッグ。マチ付きで底が広がり、お弁当などを傾けずに持ち運べます。使用済のペットボトルを再生したくすみカラーのポリエステル素材を使用しています。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67E3D42-2C83-4D80-50CB-C4B310DE28EE}"/>
              </a:ext>
            </a:extLst>
          </p:cNvPr>
          <p:cNvPicPr>
            <a:picLocks noChangeAspect="1"/>
          </p:cNvPicPr>
          <p:nvPr/>
        </p:nvPicPr>
        <p:blipFill>
          <a:blip r:embed="rId5"/>
          <a:stretch>
            <a:fillRect/>
          </a:stretch>
        </p:blipFill>
        <p:spPr>
          <a:xfrm>
            <a:off x="709624" y="1404334"/>
            <a:ext cx="3529629" cy="3529629"/>
          </a:xfrm>
          <a:prstGeom prst="rect">
            <a:avLst/>
          </a:prstGeom>
        </p:spPr>
      </p:pic>
    </p:spTree>
    <p:extLst>
      <p:ext uri="{BB962C8B-B14F-4D97-AF65-F5344CB8AC3E}">
        <p14:creationId xmlns:p14="http://schemas.microsoft.com/office/powerpoint/2010/main" val="218785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厚手コットンマロントート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320×300×150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厚手のコットン素材は耐久性にも優れており、また無漂白素材ですので地球環境にも優しいトートバッグです。コロンとした丸みのあるフォルムが可愛らしく、特に女性向けノベルティとして人気。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169EF62F-AB56-AD40-A54A-518B51441E9E}"/>
              </a:ext>
            </a:extLst>
          </p:cNvPr>
          <p:cNvPicPr>
            <a:picLocks noChangeAspect="1"/>
          </p:cNvPicPr>
          <p:nvPr/>
        </p:nvPicPr>
        <p:blipFill>
          <a:blip r:embed="rId5"/>
          <a:stretch>
            <a:fillRect/>
          </a:stretch>
        </p:blipFill>
        <p:spPr>
          <a:xfrm>
            <a:off x="584490" y="1444279"/>
            <a:ext cx="3908946" cy="3524128"/>
          </a:xfrm>
          <a:prstGeom prst="rect">
            <a:avLst/>
          </a:prstGeom>
        </p:spPr>
      </p:pic>
    </p:spTree>
    <p:extLst>
      <p:ext uri="{BB962C8B-B14F-4D97-AF65-F5344CB8AC3E}">
        <p14:creationId xmlns:p14="http://schemas.microsoft.com/office/powerpoint/2010/main" val="28942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D02EE2F-3450-94CB-D2C9-A5A53EC38FAB}"/>
              </a:ext>
            </a:extLst>
          </p:cNvPr>
          <p:cNvPicPr>
            <a:picLocks noChangeAspect="1"/>
          </p:cNvPicPr>
          <p:nvPr/>
        </p:nvPicPr>
        <p:blipFill>
          <a:blip r:embed="rId5"/>
          <a:stretch>
            <a:fillRect/>
          </a:stretch>
        </p:blipFill>
        <p:spPr>
          <a:xfrm>
            <a:off x="813125" y="1436277"/>
            <a:ext cx="3551144" cy="3551144"/>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クリアポーチ</a:t>
            </a:r>
            <a:r>
              <a:rPr lang="en-US" altLang="ja-JP" sz="2000" dirty="0">
                <a:solidFill>
                  <a:schemeClr val="bg1"/>
                </a:solidFill>
                <a:latin typeface="Meiryo UI" panose="020B0604030504040204" pitchFamily="34" charset="-128"/>
                <a:ea typeface="Meiryo UI" panose="020B0604030504040204" pitchFamily="34" charset="-128"/>
              </a:rPr>
              <a:t>(L)</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270×H220(mm)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OPP</a:t>
            </a:r>
            <a:r>
              <a:rPr lang="ja-JP" altLang="en-US" sz="900" dirty="0">
                <a:latin typeface="Meiryo UI" panose="020B0604030504040204" pitchFamily="34" charset="-128"/>
                <a:ea typeface="Meiryo UI" panose="020B0604030504040204" pitchFamily="34" charset="-128"/>
              </a:rPr>
              <a:t>袋、台紙</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取説付</a:t>
            </a:r>
            <a:r>
              <a:rPr lang="en-US" altLang="zh-TW"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台紙面</a:t>
            </a:r>
            <a:r>
              <a:rPr lang="en-US" altLang="zh-TW"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サイズの、</a:t>
            </a:r>
            <a:r>
              <a:rPr lang="en-US" altLang="ja-JP" sz="1600" dirty="0">
                <a:latin typeface="Meiryo UI" panose="020B0604030504040204" pitchFamily="34" charset="-128"/>
                <a:ea typeface="Meiryo UI" panose="020B0604030504040204" pitchFamily="34" charset="-128"/>
              </a:rPr>
              <a:t>EVA</a:t>
            </a:r>
            <a:r>
              <a:rPr lang="ja-JP" altLang="en-US" sz="1600" dirty="0">
                <a:latin typeface="Meiryo UI" panose="020B0604030504040204" pitchFamily="34" charset="-128"/>
                <a:ea typeface="Meiryo UI" panose="020B0604030504040204" pitchFamily="34" charset="-128"/>
              </a:rPr>
              <a:t>クリアポーチです。半透明で中身が透けて見えるため、何を入れたかひと目で確認できます。カラーバリエーションはクリアとブラックの二色展開。アメニティ用等に最適。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94F868D-B09F-EDA1-1349-D90CDBEB843C}"/>
              </a:ext>
            </a:extLst>
          </p:cNvPr>
          <p:cNvPicPr>
            <a:picLocks noChangeAspect="1"/>
          </p:cNvPicPr>
          <p:nvPr/>
        </p:nvPicPr>
        <p:blipFill>
          <a:blip r:embed="rId5"/>
          <a:stretch>
            <a:fillRect/>
          </a:stretch>
        </p:blipFill>
        <p:spPr>
          <a:xfrm>
            <a:off x="834597" y="1410460"/>
            <a:ext cx="3508114" cy="3508114"/>
          </a:xfrm>
          <a:prstGeom prst="rect">
            <a:avLst/>
          </a:prstGeom>
        </p:spPr>
      </p:pic>
    </p:spTree>
    <p:extLst>
      <p:ext uri="{BB962C8B-B14F-4D97-AF65-F5344CB8AC3E}">
        <p14:creationId xmlns:p14="http://schemas.microsoft.com/office/powerpoint/2010/main" val="1016471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抗菌ポケットインエコバッグ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：バッグ：約</a:t>
            </a:r>
            <a:r>
              <a:rPr lang="en-US" altLang="ja-JP" sz="900" dirty="0">
                <a:latin typeface="Meiryo UI" panose="020B0604030504040204" pitchFamily="34" charset="-128"/>
                <a:ea typeface="Meiryo UI" panose="020B0604030504040204" pitchFamily="34" charset="-128"/>
              </a:rPr>
              <a:t>W460×H400mm(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ポケット：約</a:t>
            </a:r>
            <a:r>
              <a:rPr lang="en-US" altLang="ja-JP" sz="900" dirty="0">
                <a:latin typeface="Meiryo UI" panose="020B0604030504040204" pitchFamily="34" charset="-128"/>
                <a:ea typeface="Meiryo UI" panose="020B0604030504040204" pitchFamily="34" charset="-128"/>
              </a:rPr>
              <a:t>W140×H110mm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30g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考：オリーブ・ネイビー・バーガンディ</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コンパクトに折りたたんで手軽に持ち歩ける上、抗菌素材で安心安全なシンプルエコバッグです。カラーバリエーションはオリーブ、ネイビー、バーガンディの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色展開。是非ご活用ください。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89AFF8D-B687-0147-9C76-83DCED9D8780}"/>
              </a:ext>
            </a:extLst>
          </p:cNvPr>
          <p:cNvPicPr>
            <a:picLocks noChangeAspect="1"/>
          </p:cNvPicPr>
          <p:nvPr/>
        </p:nvPicPr>
        <p:blipFill>
          <a:blip r:embed="rId5"/>
          <a:stretch>
            <a:fillRect/>
          </a:stretch>
        </p:blipFill>
        <p:spPr>
          <a:xfrm>
            <a:off x="447470" y="1638319"/>
            <a:ext cx="4052329" cy="3264138"/>
          </a:xfrm>
          <a:prstGeom prst="rect">
            <a:avLst/>
          </a:prstGeom>
        </p:spPr>
      </p:pic>
    </p:spTree>
    <p:extLst>
      <p:ext uri="{BB962C8B-B14F-4D97-AF65-F5344CB8AC3E}">
        <p14:creationId xmlns:p14="http://schemas.microsoft.com/office/powerpoint/2010/main" val="3738732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メタルカラー デスククロック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ピンク･ブルー･ホワイト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90×80×23mm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単四乾電池</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メタルカラーがお洒落でどんなインテリアにも馴染みやすいデスク多機能クロックです。アラーム、カレンダー、ストップウォッチ付きですので、機能的にも便利です。是非ご活用ください。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14063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ザ・カトラリー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コーヒーグラウンド配合</a:t>
            </a:r>
            <a:r>
              <a:rPr lang="en-US" altLang="ja-JP" sz="2000" dirty="0">
                <a:solidFill>
                  <a:schemeClr val="bg1"/>
                </a:solidFill>
                <a:latin typeface="Meiryo UI" panose="020B0604030504040204" pitchFamily="34" charset="-128"/>
                <a:ea typeface="Meiryo UI" panose="020B0604030504040204" pitchFamily="34" charset="-128"/>
              </a:rPr>
              <a:t>)#sustainable</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ポリプロピレン</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コーヒーかす配合</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：スプーン／全長</a:t>
            </a:r>
            <a:r>
              <a:rPr lang="en-US" altLang="ja-JP" sz="900" dirty="0">
                <a:latin typeface="Meiryo UI" panose="020B0604030504040204" pitchFamily="34" charset="-128"/>
                <a:ea typeface="Meiryo UI" panose="020B0604030504040204" pitchFamily="34" charset="-128"/>
              </a:rPr>
              <a:t>15.5cm </a:t>
            </a:r>
            <a:r>
              <a:rPr lang="ja-JP" altLang="en-US" sz="900" dirty="0">
                <a:latin typeface="Meiryo UI" panose="020B0604030504040204" pitchFamily="34" charset="-128"/>
                <a:ea typeface="Meiryo UI" panose="020B0604030504040204" pitchFamily="34" charset="-128"/>
              </a:rPr>
              <a:t>フォーク／全長</a:t>
            </a:r>
            <a:r>
              <a:rPr lang="en-US" altLang="ja-JP" sz="900" dirty="0">
                <a:latin typeface="Meiryo UI" panose="020B0604030504040204" pitchFamily="34" charset="-128"/>
                <a:ea typeface="Meiryo UI" panose="020B0604030504040204" pitchFamily="34" charset="-128"/>
              </a:rPr>
              <a:t>14.3cm </a:t>
            </a:r>
            <a:r>
              <a:rPr lang="ja-JP" altLang="en-US" sz="900" dirty="0">
                <a:latin typeface="Meiryo UI" panose="020B0604030504040204" pitchFamily="34" charset="-128"/>
                <a:ea typeface="Meiryo UI" panose="020B0604030504040204" pitchFamily="34" charset="-128"/>
              </a:rPr>
              <a:t>箸／全長</a:t>
            </a:r>
            <a:r>
              <a:rPr lang="en-US" altLang="ja-JP" sz="900" dirty="0">
                <a:latin typeface="Meiryo UI" panose="020B0604030504040204" pitchFamily="34" charset="-128"/>
                <a:ea typeface="Meiryo UI" panose="020B0604030504040204" pitchFamily="34" charset="-128"/>
              </a:rPr>
              <a:t>18cm </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21×6×3.2cm</a:t>
            </a:r>
          </a:p>
          <a:p>
            <a:r>
              <a:rPr lang="ja-JP" altLang="en-US" sz="900" dirty="0">
                <a:latin typeface="Meiryo UI" panose="020B0604030504040204" pitchFamily="34" charset="-128"/>
                <a:ea typeface="Meiryo UI" panose="020B0604030504040204" pitchFamily="34" charset="-128"/>
              </a:rPr>
              <a:t>重   量：</a:t>
            </a:r>
            <a:r>
              <a:rPr lang="en-US" altLang="ja-JP" sz="900" dirty="0">
                <a:latin typeface="Meiryo UI" panose="020B0604030504040204" pitchFamily="34" charset="-128"/>
                <a:ea typeface="Meiryo UI" panose="020B0604030504040204" pitchFamily="34" charset="-128"/>
              </a:rPr>
              <a:t>81g</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プラスチック資源循環促進法施行により人気が高まってきている、コーヒー抽出後の豆のかすを素材に配合したサステナブルでエコなカトラリーセットです。ノベルティ等におすすめ。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6133AD1D-E846-00EA-3519-814CB50105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75" y="1411148"/>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84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オリジナルボックスティッシュ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サイズ：キューブ型</a:t>
            </a:r>
            <a:r>
              <a:rPr lang="en-US" altLang="ja-JP" sz="900" dirty="0">
                <a:latin typeface="Meiryo UI" panose="020B0604030504040204" pitchFamily="34" charset="-128"/>
                <a:ea typeface="Meiryo UI" panose="020B0604030504040204" pitchFamily="34" charset="-128"/>
              </a:rPr>
              <a:t>/W100×H100×D100㎜ </a:t>
            </a:r>
            <a:r>
              <a:rPr lang="ja-JP" altLang="en-US" sz="900" dirty="0">
                <a:latin typeface="Meiryo UI" panose="020B0604030504040204" pitchFamily="34" charset="-128"/>
                <a:ea typeface="Meiryo UI" panose="020B0604030504040204" pitchFamily="34" charset="-128"/>
              </a:rPr>
              <a:t>レギュラー</a:t>
            </a:r>
            <a:r>
              <a:rPr lang="en-US" altLang="ja-JP" sz="900" dirty="0">
                <a:latin typeface="Meiryo UI" panose="020B0604030504040204" pitchFamily="34" charset="-128"/>
                <a:ea typeface="Meiryo UI" panose="020B0604030504040204" pitchFamily="34" charset="-128"/>
              </a:rPr>
              <a:t>/W240×H65×D115㎜</a:t>
            </a:r>
          </a:p>
          <a:p>
            <a:r>
              <a:rPr lang="ja-JP" altLang="en-US" sz="900" dirty="0">
                <a:latin typeface="Meiryo UI" panose="020B0604030504040204" pitchFamily="34" charset="-128"/>
                <a:ea typeface="Meiryo UI" panose="020B0604030504040204" pitchFamily="34" charset="-128"/>
              </a:rPr>
              <a:t>備考：印刷：オフセット印刷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全面にフルカラーでのオリジナルプリント可能なボックスティッシュです。インパクトのあるデザインでしたらイベント等で配布する際、ディスプレイ用にもおすすめです。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5E1F6A74-DF47-F39D-C113-97C4CF8217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182" y="1393964"/>
            <a:ext cx="3603875" cy="360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58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スウェードスタイル巾着</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370×270mm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上品でシックなスウェード調の素材を使用した</a:t>
            </a:r>
            <a:r>
              <a:rPr lang="en-US" altLang="ja-JP" sz="1600" dirty="0"/>
              <a:t>M</a:t>
            </a:r>
            <a:r>
              <a:rPr lang="ja-JP" altLang="en-US" sz="1600" dirty="0"/>
              <a:t>サイズの巾着です。とってもシンプルなデザインですのでオリジナル名入れもよく映えます。カラー展開は全</a:t>
            </a:r>
            <a:r>
              <a:rPr lang="en-US" altLang="ja-JP" sz="1600" dirty="0"/>
              <a:t>3</a:t>
            </a:r>
            <a:r>
              <a:rPr lang="ja-JP" altLang="en-US" sz="1600" dirty="0"/>
              <a:t>色。ご自由にお選びください。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BB2EFDA-057C-3CB3-0DCC-B31393731E15}"/>
              </a:ext>
            </a:extLst>
          </p:cNvPr>
          <p:cNvPicPr>
            <a:picLocks noChangeAspect="1"/>
          </p:cNvPicPr>
          <p:nvPr/>
        </p:nvPicPr>
        <p:blipFill>
          <a:blip r:embed="rId5"/>
          <a:stretch>
            <a:fillRect/>
          </a:stretch>
        </p:blipFill>
        <p:spPr>
          <a:xfrm>
            <a:off x="671242" y="1345244"/>
            <a:ext cx="3650521" cy="3650521"/>
          </a:xfrm>
          <a:prstGeom prst="rect">
            <a:avLst/>
          </a:prstGeom>
        </p:spPr>
      </p:pic>
    </p:spTree>
    <p:extLst>
      <p:ext uri="{BB962C8B-B14F-4D97-AF65-F5344CB8AC3E}">
        <p14:creationId xmlns:p14="http://schemas.microsoft.com/office/powerpoint/2010/main" val="381499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ブランジェリー メール・</a:t>
            </a:r>
            <a:r>
              <a:rPr lang="en-US" altLang="ja-JP" sz="2000" dirty="0">
                <a:solidFill>
                  <a:schemeClr val="bg1"/>
                </a:solidFill>
                <a:latin typeface="Meiryo UI" panose="020B0604030504040204" pitchFamily="34" charset="-128"/>
                <a:ea typeface="Meiryo UI" panose="020B0604030504040204" pitchFamily="34" charset="-128"/>
              </a:rPr>
              <a:t>6in1</a:t>
            </a:r>
            <a:r>
              <a:rPr lang="ja-JP" altLang="en-US" sz="2000" dirty="0">
                <a:solidFill>
                  <a:schemeClr val="bg1"/>
                </a:solidFill>
                <a:latin typeface="Meiryo UI" panose="020B0604030504040204" pitchFamily="34" charset="-128"/>
                <a:ea typeface="Meiryo UI" panose="020B0604030504040204" pitchFamily="34" charset="-128"/>
              </a:rPr>
              <a:t>オープナー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素材：ポリプロピレン、熱可塑性エラストマー、ステンレス鋼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144×63×23mm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170×85×36mm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瓶の蓋・ボトルキャップ・プルトップ・栓抜き・袋カッター・シールの開封、</a:t>
            </a:r>
            <a:r>
              <a:rPr lang="en-US" altLang="ja-JP" sz="1600" dirty="0"/>
              <a:t>6</a:t>
            </a:r>
            <a:r>
              <a:rPr lang="ja-JP" altLang="en-US" sz="1600" dirty="0"/>
              <a:t>通りの方法で色々開けられるオープナー。女性やファミリー層を対象にしたキャンペーングッズにおススメです。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図 1035">
            <a:extLst>
              <a:ext uri="{FF2B5EF4-FFF2-40B4-BE49-F238E27FC236}">
                <a16:creationId xmlns:a16="http://schemas.microsoft.com/office/drawing/2014/main" id="{9D25CE1C-2EAD-990B-45A4-60A606BE8112}"/>
              </a:ext>
            </a:extLst>
          </p:cNvPr>
          <p:cNvPicPr>
            <a:picLocks noChangeAspect="1"/>
          </p:cNvPicPr>
          <p:nvPr/>
        </p:nvPicPr>
        <p:blipFill>
          <a:blip r:embed="rId5"/>
          <a:stretch>
            <a:fillRect/>
          </a:stretch>
        </p:blipFill>
        <p:spPr>
          <a:xfrm>
            <a:off x="637428" y="1376343"/>
            <a:ext cx="3646632" cy="3646632"/>
          </a:xfrm>
          <a:prstGeom prst="rect">
            <a:avLst/>
          </a:prstGeom>
        </p:spPr>
      </p:pic>
    </p:spTree>
    <p:extLst>
      <p:ext uri="{BB962C8B-B14F-4D97-AF65-F5344CB8AC3E}">
        <p14:creationId xmlns:p14="http://schemas.microsoft.com/office/powerpoint/2010/main" val="3843949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70398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a:t>
            </a:r>
            <a:r>
              <a:rPr lang="en-US" altLang="ja-JP" sz="2000" dirty="0">
                <a:solidFill>
                  <a:schemeClr val="bg1"/>
                </a:solidFill>
                <a:latin typeface="Meiryo UI" panose="020B0604030504040204" pitchFamily="34" charset="-128"/>
                <a:ea typeface="Meiryo UI" panose="020B0604030504040204" pitchFamily="34" charset="-128"/>
              </a:rPr>
              <a:t>FM</a:t>
            </a:r>
            <a:r>
              <a:rPr lang="ja-JP" altLang="en-US" sz="2000" dirty="0">
                <a:solidFill>
                  <a:schemeClr val="bg1"/>
                </a:solidFill>
                <a:latin typeface="Meiryo UI" panose="020B0604030504040204" pitchFamily="34" charset="-128"/>
                <a:ea typeface="Meiryo UI" panose="020B0604030504040204" pitchFamily="34" charset="-128"/>
              </a:rPr>
              <a:t>ポケットラジオ</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グレー・ネイビー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26×116×21mm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ライト</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灯式、単四乾電池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本使用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別途</a:t>
            </a:r>
            <a:r>
              <a:rPr lang="en-US" altLang="ja-JP" sz="900" b="0" i="0" dirty="0">
                <a:solidFill>
                  <a:srgbClr val="333333"/>
                </a:solidFill>
                <a:effectLst/>
                <a:latin typeface="-apple-system"/>
              </a:rPr>
              <a:t>)</a:t>
            </a:r>
            <a:endParaRPr lang="en-US" altLang="ja-JP" sz="900" dirty="0">
              <a:solidFill>
                <a:srgbClr val="333333"/>
              </a:solidFill>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ズボンのポケットなどにも入れておけるほどのコンパクトなスティックサイズで、</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ライト付きも嬉しいワイド</a:t>
            </a:r>
            <a:r>
              <a:rPr lang="en-US" altLang="ja-JP" sz="1600" b="0" i="0" dirty="0">
                <a:solidFill>
                  <a:srgbClr val="333333"/>
                </a:solidFill>
                <a:effectLst/>
                <a:latin typeface="-apple-system"/>
              </a:rPr>
              <a:t>FM</a:t>
            </a:r>
            <a:r>
              <a:rPr lang="ja-JP" altLang="en-US" sz="1600" b="0" i="0" dirty="0">
                <a:solidFill>
                  <a:srgbClr val="333333"/>
                </a:solidFill>
                <a:effectLst/>
                <a:latin typeface="-apple-system"/>
              </a:rPr>
              <a:t>ラジオです。防災イベント等のノベルティグッズ用などとしてもおすすめです。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5258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ビューティーローラーカッサプレート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LDPE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65×120×15mm</a:t>
            </a:r>
            <a:r>
              <a:rPr lang="ja-JP" altLang="en-US" sz="900" dirty="0">
                <a:latin typeface="Meiryo UI" panose="020B0604030504040204" pitchFamily="34" charset="-128"/>
                <a:ea typeface="Meiryo UI" panose="020B0604030504040204" pitchFamily="34" charset="-128"/>
              </a:rPr>
              <a:t>、梱包サイズ：</a:t>
            </a:r>
            <a:r>
              <a:rPr lang="en-US" altLang="ja-JP" sz="900" dirty="0">
                <a:latin typeface="Meiryo UI" panose="020B0604030504040204" pitchFamily="34" charset="-128"/>
                <a:ea typeface="Meiryo UI" panose="020B0604030504040204" pitchFamily="34" charset="-128"/>
              </a:rPr>
              <a:t>189×102×15mm</a:t>
            </a:r>
          </a:p>
          <a:p>
            <a:r>
              <a:rPr lang="ja-JP" altLang="en-US" sz="900" dirty="0">
                <a:latin typeface="Meiryo UI" panose="020B0604030504040204" pitchFamily="34" charset="-128"/>
                <a:ea typeface="Meiryo UI" panose="020B0604030504040204" pitchFamily="34" charset="-128"/>
              </a:rPr>
              <a:t>包装：ブリスターケース入</a:t>
            </a:r>
          </a:p>
          <a:p>
            <a:r>
              <a:rPr lang="ja-JP" altLang="en-US" sz="900" dirty="0">
                <a:latin typeface="Meiryo UI" panose="020B0604030504040204" pitchFamily="34" charset="-128"/>
                <a:ea typeface="Meiryo UI" panose="020B0604030504040204" pitchFamily="34" charset="-128"/>
              </a:rPr>
              <a:t>生産国：日本</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手軽に全身のツボを刺激できて見た目も可愛いローラーカッサプレートです。健康志向をテーマにしたイベントやキャンペーンのノベルティやオリジナルグッズ用などにおすすめです。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DBF7764D-801A-CF2F-C0F6-01428F4F3BC8}"/>
              </a:ext>
            </a:extLst>
          </p:cNvPr>
          <p:cNvPicPr>
            <a:picLocks noChangeAspect="1"/>
          </p:cNvPicPr>
          <p:nvPr/>
        </p:nvPicPr>
        <p:blipFill>
          <a:blip r:embed="rId5"/>
          <a:stretch>
            <a:fillRect/>
          </a:stretch>
        </p:blipFill>
        <p:spPr>
          <a:xfrm>
            <a:off x="684415" y="1357340"/>
            <a:ext cx="3676650" cy="3676650"/>
          </a:xfrm>
          <a:prstGeom prst="rect">
            <a:avLst/>
          </a:prstGeom>
        </p:spPr>
      </p:pic>
    </p:spTree>
    <p:extLst>
      <p:ext uri="{BB962C8B-B14F-4D97-AF65-F5344CB8AC3E}">
        <p14:creationId xmlns:p14="http://schemas.microsoft.com/office/powerpoint/2010/main" val="211927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2092327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ホワイトボード型ミニノート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p>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/100×140×11(mm)</a:t>
            </a:r>
            <a:r>
              <a:rPr lang="ja-JP" altLang="en-US" sz="900" dirty="0">
                <a:latin typeface="Meiryo UI" panose="020B0604030504040204" pitchFamily="34" charset="-128"/>
                <a:ea typeface="Meiryo UI" panose="020B0604030504040204" pitchFamily="34" charset="-128"/>
              </a:rPr>
              <a:t>、マーカー</a:t>
            </a:r>
            <a:r>
              <a:rPr lang="en-US" altLang="ja-JP" sz="900" dirty="0">
                <a:latin typeface="Meiryo UI" panose="020B0604030504040204" pitchFamily="34" charset="-128"/>
                <a:ea typeface="Meiryo UI" panose="020B0604030504040204" pitchFamily="34" charset="-128"/>
              </a:rPr>
              <a:t>/114〈mm)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ページ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、クリアシート</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ミニノート型のホワイトボードです。会議やミーティングに非常に便利な上、ホワイトボードフィルムが</a:t>
            </a:r>
            <a:r>
              <a:rPr lang="en-US" altLang="ja-JP" sz="1600" dirty="0"/>
              <a:t>3</a:t>
            </a:r>
            <a:r>
              <a:rPr lang="ja-JP" altLang="en-US" sz="1600" dirty="0"/>
              <a:t>枚セットになっており、消したくない内容はフィルムを被せて保存することが可能。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7CA555-9F3F-E1F7-0FF2-10BFF6C67EF4}"/>
              </a:ext>
            </a:extLst>
          </p:cNvPr>
          <p:cNvPicPr>
            <a:picLocks noChangeAspect="1"/>
          </p:cNvPicPr>
          <p:nvPr/>
        </p:nvPicPr>
        <p:blipFill>
          <a:blip r:embed="rId5"/>
          <a:stretch>
            <a:fillRect/>
          </a:stretch>
        </p:blipFill>
        <p:spPr>
          <a:xfrm>
            <a:off x="727268" y="1371901"/>
            <a:ext cx="3561902" cy="3561902"/>
          </a:xfrm>
          <a:prstGeom prst="rect">
            <a:avLst/>
          </a:prstGeom>
        </p:spPr>
      </p:pic>
    </p:spTree>
    <p:extLst>
      <p:ext uri="{BB962C8B-B14F-4D97-AF65-F5344CB8AC3E}">
        <p14:creationId xmlns:p14="http://schemas.microsoft.com/office/powerpoint/2010/main" val="67664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OBENTO</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素材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ポリエステル</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サイズ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使用時</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210×300×160mm</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収納時</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120×120×10mm</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包装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裸</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ポリ袋</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取説別添付</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tab pos="542925" algn="l"/>
                <a:tab pos="715963" algn="l"/>
              </a:tabLst>
              <a:defRPr/>
            </a:pP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備考	</a:t>
            </a:r>
            <a:r>
              <a:rPr kumimoji="1" lang="en-US" altLang="ja-JP"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20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名入れ可能</a:t>
            </a:r>
            <a:endParaRPr kumimoji="1" lang="en-US" altLang="ja-JP" sz="9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333333"/>
                </a:solidFill>
                <a:effectLst/>
                <a:uLnTx/>
                <a:uFillTx/>
                <a:latin typeface="-apple-system"/>
                <a:ea typeface="游ゴシック" panose="020B0400000000000000" pitchFamily="50" charset="-128"/>
                <a:cs typeface="+mn-cs"/>
              </a:rPr>
              <a:t>お弁当を平置きのまま入れられるマチの広い作りのランチバッグ。軽量なポリエステル素材は皺になりにくく型崩れもしにくく、名入れ範囲も広いためオリジナルグッズにも最適。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052" name="Picture 4">
            <a:extLst>
              <a:ext uri="{FF2B5EF4-FFF2-40B4-BE49-F238E27FC236}">
                <a16:creationId xmlns:a16="http://schemas.microsoft.com/office/drawing/2014/main" id="{E6F8ECB7-3B0C-D757-AADA-47C7683BA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82" y="1434753"/>
            <a:ext cx="3258111" cy="325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8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キャンバスデイリートート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260×150×80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25×250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考：レッド・オレンジ・ミッドナイトブルー・ナチュラル・ナイトブラック・スカイグレー・ピンク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ライトブルー・ターコイズブルー・ビビッドピンク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可愛い</a:t>
            </a:r>
            <a:r>
              <a:rPr lang="en" altLang="ja-JP" sz="1600" dirty="0">
                <a:latin typeface="Meiryo UI" panose="020B0604030504040204" pitchFamily="34" charset="-128"/>
                <a:ea typeface="Meiryo UI" panose="020B0604030504040204" pitchFamily="34" charset="-128"/>
              </a:rPr>
              <a:t>SS</a:t>
            </a:r>
            <a:r>
              <a:rPr lang="ja-JP" altLang="en-US" sz="1600">
                <a:latin typeface="Meiryo UI" panose="020B0604030504040204" pitchFamily="34" charset="-128"/>
                <a:ea typeface="Meiryo UI" panose="020B0604030504040204" pitchFamily="34" charset="-128"/>
              </a:rPr>
              <a:t>サイズのトートバッグです。</a:t>
            </a: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オンスの厚手なキャンバス素材は耐久性に優れ、デイリーユースにぴったりなため非常に人気のアイテムです。オリジナル名入れも格安で承ります。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4FB5C07-CA60-DEFA-45E5-9510B863EC3F}"/>
              </a:ext>
            </a:extLst>
          </p:cNvPr>
          <p:cNvPicPr>
            <a:picLocks noChangeAspect="1"/>
          </p:cNvPicPr>
          <p:nvPr/>
        </p:nvPicPr>
        <p:blipFill>
          <a:blip r:embed="rId5"/>
          <a:stretch>
            <a:fillRect/>
          </a:stretch>
        </p:blipFill>
        <p:spPr>
          <a:xfrm>
            <a:off x="709624" y="1404819"/>
            <a:ext cx="3595055" cy="3595055"/>
          </a:xfrm>
          <a:prstGeom prst="rect">
            <a:avLst/>
          </a:prstGeom>
        </p:spPr>
      </p:pic>
    </p:spTree>
    <p:extLst>
      <p:ext uri="{BB962C8B-B14F-4D97-AF65-F5344CB8AC3E}">
        <p14:creationId xmlns:p14="http://schemas.microsoft.com/office/powerpoint/2010/main" val="415624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キャンバスベーシックポーチ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230×110×60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51940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ステーショナリーやメイク道具入れにおすすめのキャンバスポーチです。底マチ付きのため容量も多く、とても重宝します。カラーバリエーションは全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色ありますのでお好みでお選びください。</a:t>
            </a:r>
          </a:p>
          <a:p>
            <a:pPr algn="just">
              <a:lnSpc>
                <a:spcPts val="2400"/>
              </a:lnSpc>
            </a:pPr>
            <a:endParaRPr lang="ja-JP" altLang="en-US" sz="1600">
              <a:latin typeface="Meiryo UI" panose="020B0604030504040204" pitchFamily="34" charset="-128"/>
              <a:ea typeface="Meiryo UI" panose="020B0604030504040204" pitchFamily="34" charset="-128"/>
            </a:endParaRP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CD1943C-43D5-934D-B3EE-948A4D6A14AA}"/>
              </a:ext>
            </a:extLst>
          </p:cNvPr>
          <p:cNvPicPr>
            <a:picLocks noChangeAspect="1"/>
          </p:cNvPicPr>
          <p:nvPr/>
        </p:nvPicPr>
        <p:blipFill>
          <a:blip r:embed="rId5"/>
          <a:stretch>
            <a:fillRect/>
          </a:stretch>
        </p:blipFill>
        <p:spPr>
          <a:xfrm>
            <a:off x="807641" y="1456158"/>
            <a:ext cx="3558921" cy="3468203"/>
          </a:xfrm>
          <a:prstGeom prst="rect">
            <a:avLst/>
          </a:prstGeom>
        </p:spPr>
      </p:pic>
    </p:spTree>
    <p:extLst>
      <p:ext uri="{BB962C8B-B14F-4D97-AF65-F5344CB8AC3E}">
        <p14:creationId xmlns:p14="http://schemas.microsoft.com/office/powerpoint/2010/main" val="17287858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TotalTime>
  <Words>2578</Words>
  <Application>Microsoft Office PowerPoint</Application>
  <PresentationFormat>画面に合わせる (4:3)</PresentationFormat>
  <Paragraphs>445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2025-01-09T01:43:43Z</dcterms:modified>
</cp:coreProperties>
</file>