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7" r:id="rId2"/>
    <p:sldId id="280" r:id="rId3"/>
    <p:sldId id="258" r:id="rId4"/>
    <p:sldId id="270" r:id="rId5"/>
    <p:sldId id="265" r:id="rId6"/>
    <p:sldId id="273" r:id="rId7"/>
    <p:sldId id="283" r:id="rId8"/>
    <p:sldId id="264" r:id="rId9"/>
    <p:sldId id="271" r:id="rId10"/>
    <p:sldId id="284" r:id="rId11"/>
    <p:sldId id="267" r:id="rId12"/>
    <p:sldId id="285" r:id="rId13"/>
    <p:sldId id="272" r:id="rId14"/>
    <p:sldId id="282" r:id="rId15"/>
    <p:sldId id="256" r:id="rId16"/>
    <p:sldId id="262" r:id="rId17"/>
    <p:sldId id="277" r:id="rId18"/>
    <p:sldId id="286" r:id="rId19"/>
    <p:sldId id="260" r:id="rId20"/>
    <p:sldId id="279" r:id="rId21"/>
    <p:sldId id="278" r:id="rId22"/>
    <p:sldId id="257" r:id="rId23"/>
    <p:sldId id="269" r:id="rId24"/>
    <p:sldId id="268" r:id="rId25"/>
    <p:sldId id="288" r:id="rId26"/>
    <p:sldId id="289" r:id="rId27"/>
    <p:sldId id="290" r:id="rId28"/>
    <p:sldId id="291" r:id="rId29"/>
    <p:sldId id="292" r:id="rId30"/>
    <p:sldId id="293" r:id="rId31"/>
    <p:sldId id="294" r:id="rId32"/>
    <p:sldId id="295"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2" d="100"/>
          <a:sy n="82" d="100"/>
        </p:scale>
        <p:origin x="108" y="3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bmp"/><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フェイススキンリフトバー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素材：亜鉛合金</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96mm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スパチェラとしてもリフトバーとしても利用できるため使い勝手がよく、また見た目もすっきりとしていてオシャレなアイテムです。オリジナルの名入れプリントも格安で可能です。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57C0BF-714D-62E2-E759-1D9BA40E509F}"/>
              </a:ext>
            </a:extLst>
          </p:cNvPr>
          <p:cNvPicPr>
            <a:picLocks noChangeAspect="1"/>
          </p:cNvPicPr>
          <p:nvPr/>
        </p:nvPicPr>
        <p:blipFill>
          <a:blip r:embed="rId5"/>
          <a:stretch>
            <a:fillRect/>
          </a:stretch>
        </p:blipFill>
        <p:spPr>
          <a:xfrm>
            <a:off x="667567" y="1395450"/>
            <a:ext cx="3560089" cy="3560089"/>
          </a:xfrm>
          <a:prstGeom prst="rect">
            <a:avLst/>
          </a:prstGeom>
        </p:spPr>
      </p:pic>
    </p:spTree>
    <p:extLst>
      <p:ext uri="{BB962C8B-B14F-4D97-AF65-F5344CB8AC3E}">
        <p14:creationId xmlns:p14="http://schemas.microsoft.com/office/powerpoint/2010/main" val="374265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厚手コットンマルシェバッグ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300×360(</a:t>
            </a:r>
            <a:r>
              <a:rPr lang="ja-JP" altLang="en-US" sz="900" spc="200">
                <a:latin typeface="Meiryo UI" panose="020B0604030504040204" pitchFamily="34" charset="-128"/>
                <a:ea typeface="Meiryo UI" panose="020B0604030504040204" pitchFamily="34" charset="-128"/>
              </a:rPr>
              <a:t>持ち手含む</a:t>
            </a:r>
            <a:r>
              <a:rPr lang="en-US" altLang="ja-JP" sz="900" spc="200" dirty="0">
                <a:latin typeface="Meiryo UI" panose="020B0604030504040204" pitchFamily="34" charset="-128"/>
                <a:ea typeface="Meiryo UI" panose="020B0604030504040204" pitchFamily="34" charset="-128"/>
              </a:rPr>
              <a:t>530)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　　　　　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50×170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折りたたみマチ</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100</a:t>
            </a:r>
            <a:r>
              <a:rPr lang="en" altLang="ja-JP" sz="900" spc="200" dirty="0">
                <a:latin typeface="Meiryo UI" panose="020B0604030504040204" pitchFamily="34" charset="-128"/>
                <a:ea typeface="Meiryo UI" panose="020B0604030504040204" pitchFamily="34" charset="-128"/>
              </a:rPr>
              <a:t>mm</a:t>
            </a:r>
          </a:p>
          <a:p>
            <a:r>
              <a:rPr lang="ja-JP" altLang="en-US" sz="900" spc="200">
                <a:latin typeface="Meiryo UI" panose="020B0604030504040204" pitchFamily="34" charset="-128"/>
                <a:ea typeface="Meiryo UI" panose="020B0604030504040204" pitchFamily="34" charset="-128"/>
              </a:rPr>
              <a:t>容</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量：約</a:t>
            </a:r>
            <a:r>
              <a:rPr lang="en-US" altLang="ja-JP" sz="900" spc="200" dirty="0">
                <a:latin typeface="Meiryo UI" panose="020B0604030504040204" pitchFamily="34" charset="-128"/>
                <a:ea typeface="Meiryo UI" panose="020B0604030504040204" pitchFamily="34" charset="-128"/>
              </a:rPr>
              <a:t>9</a:t>
            </a:r>
            <a:r>
              <a:rPr lang="en" altLang="ja-JP" sz="900" spc="200" dirty="0">
                <a:latin typeface="Meiryo UI" panose="020B0604030504040204" pitchFamily="34" charset="-128"/>
                <a:ea typeface="Meiryo UI" panose="020B0604030504040204" pitchFamily="34" charset="-128"/>
              </a:rPr>
              <a:t>L </a:t>
            </a:r>
            <a:r>
              <a:rPr lang="ja-JP" altLang="en-US" sz="900" spc="200">
                <a:latin typeface="Meiryo UI" panose="020B0604030504040204" pitchFamily="34" charset="-128"/>
                <a:ea typeface="Meiryo UI" panose="020B0604030504040204" pitchFamily="34" charset="-128"/>
              </a:rPr>
              <a:t> </a:t>
            </a:r>
            <a:r>
              <a:rPr lang="en" altLang="ja-JP" sz="900" spc="200" dirty="0">
                <a:latin typeface="Meiryo UI" panose="020B0604030504040204" pitchFamily="34" charset="-128"/>
                <a:ea typeface="Meiryo UI" panose="020B0604030504040204" pitchFamily="34" charset="-128"/>
              </a:rPr>
              <a:t> </a:t>
            </a:r>
          </a:p>
          <a:p>
            <a:r>
              <a:rPr lang="ja-JP" altLang="en-US" sz="900" spc="200">
                <a:latin typeface="Meiryo UI" panose="020B0604030504040204" pitchFamily="34" charset="-128"/>
                <a:ea typeface="Meiryo UI" panose="020B0604030504040204" pitchFamily="34" charset="-128"/>
              </a:rPr>
              <a:t>備</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考：ネイビー・ナチュラル・ブラック・ワインレッド</a:t>
            </a:r>
            <a:endParaRPr lang="en"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スタンダードな</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サイズのマルシェバッグです。厚手のコットン生地は丈夫で中身も透けにくく、プリント範囲も比較的広く取れますので、販促品として使用すれば高い広告効果も期待できます。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4BE27F6-9D77-E562-0377-C2B7E434DB38}"/>
              </a:ext>
            </a:extLst>
          </p:cNvPr>
          <p:cNvPicPr>
            <a:picLocks noChangeAspect="1"/>
          </p:cNvPicPr>
          <p:nvPr/>
        </p:nvPicPr>
        <p:blipFill>
          <a:blip r:embed="rId5"/>
          <a:stretch>
            <a:fillRect/>
          </a:stretch>
        </p:blipFill>
        <p:spPr>
          <a:xfrm>
            <a:off x="654244" y="1411148"/>
            <a:ext cx="3638232" cy="3638232"/>
          </a:xfrm>
          <a:prstGeom prst="rect">
            <a:avLst/>
          </a:prstGeom>
        </p:spPr>
      </p:pic>
    </p:spTree>
    <p:extLst>
      <p:ext uri="{BB962C8B-B14F-4D97-AF65-F5344CB8AC3E}">
        <p14:creationId xmlns:p14="http://schemas.microsoft.com/office/powerpoint/2010/main" val="38636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カバー付ステンレスミラー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・ステンレススチール</a:t>
            </a:r>
          </a:p>
          <a:p>
            <a:r>
              <a:rPr lang="ja-JP" altLang="en-US" sz="900" dirty="0">
                <a:latin typeface="Meiryo UI" panose="020B0604030504040204" pitchFamily="34" charset="-128"/>
                <a:ea typeface="Meiryo UI" panose="020B0604030504040204" pitchFamily="34" charset="-128"/>
              </a:rPr>
              <a:t>包装：台紙付ポリ入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ステンレス製で割れる心配がないシンプルなミラーと、すっきりとした上品な専用カバーのセットです。イベントやキャンペーンのノベルティ用としてもおすすめのアイテムです。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947F52BB-867D-D337-4804-44F2F1BB31FD}"/>
              </a:ext>
            </a:extLst>
          </p:cNvPr>
          <p:cNvPicPr>
            <a:picLocks noChangeAspect="1"/>
          </p:cNvPicPr>
          <p:nvPr/>
        </p:nvPicPr>
        <p:blipFill>
          <a:blip r:embed="rId5"/>
          <a:stretch>
            <a:fillRect/>
          </a:stretch>
        </p:blipFill>
        <p:spPr>
          <a:xfrm>
            <a:off x="701790" y="1352050"/>
            <a:ext cx="3651300" cy="3651300"/>
          </a:xfrm>
          <a:prstGeom prst="rect">
            <a:avLst/>
          </a:prstGeom>
        </p:spPr>
      </p:pic>
    </p:spTree>
    <p:extLst>
      <p:ext uri="{BB962C8B-B14F-4D97-AF65-F5344CB8AC3E}">
        <p14:creationId xmlns:p14="http://schemas.microsoft.com/office/powerpoint/2010/main" val="3860398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オーガニックコットンフラットショルダートート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25×650(mm)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オーガニックコットンを使用した地球環境にも優しいフラットタイプのトートです。長めの持ち手は肩掛けもできるため、シーンに合わせて持ち方を変えられるのがとっても便利です。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0FD1B35E-9927-5333-B072-F6582C214438}"/>
              </a:ext>
            </a:extLst>
          </p:cNvPr>
          <p:cNvPicPr>
            <a:picLocks noChangeAspect="1"/>
          </p:cNvPicPr>
          <p:nvPr/>
        </p:nvPicPr>
        <p:blipFill>
          <a:blip r:embed="rId5"/>
          <a:stretch>
            <a:fillRect/>
          </a:stretch>
        </p:blipFill>
        <p:spPr>
          <a:xfrm>
            <a:off x="576996" y="1305758"/>
            <a:ext cx="3746669" cy="3746669"/>
          </a:xfrm>
          <a:prstGeom prst="rect">
            <a:avLst/>
          </a:prstGeom>
        </p:spPr>
      </p:pic>
    </p:spTree>
    <p:extLst>
      <p:ext uri="{BB962C8B-B14F-4D97-AF65-F5344CB8AC3E}">
        <p14:creationId xmlns:p14="http://schemas.microsoft.com/office/powerpoint/2010/main" val="189861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ブランジェリー メール・アイスクリームスプーン</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バターナイフセット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材：アルミニウム、シリコーンゴム</a:t>
            </a:r>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：箸</a:t>
            </a:r>
            <a:r>
              <a:rPr lang="en-US" altLang="ja-JP" sz="900" dirty="0">
                <a:latin typeface="Meiryo UI" panose="020B0604030504040204" pitchFamily="34" charset="-128"/>
                <a:ea typeface="Meiryo UI" panose="020B0604030504040204" pitchFamily="34" charset="-128"/>
              </a:rPr>
              <a:t>:205(mm)</a:t>
            </a:r>
            <a:r>
              <a:rPr lang="ja-JP" altLang="en-US" sz="900" dirty="0">
                <a:latin typeface="Meiryo UI" panose="020B0604030504040204" pitchFamily="34" charset="-128"/>
                <a:ea typeface="Meiryo UI" panose="020B0604030504040204" pitchFamily="34" charset="-128"/>
              </a:rPr>
              <a:t>、箸キャップ</a:t>
            </a:r>
            <a:r>
              <a:rPr lang="en-US" altLang="ja-JP" sz="900" dirty="0">
                <a:latin typeface="Meiryo UI" panose="020B0604030504040204" pitchFamily="34" charset="-128"/>
                <a:ea typeface="Meiryo UI" panose="020B0604030504040204" pitchFamily="34" charset="-128"/>
              </a:rPr>
              <a:t>:20×101×11(mm)</a:t>
            </a:r>
          </a:p>
          <a:p>
            <a:r>
              <a:rPr lang="ja-JP" altLang="en-US" sz="900" dirty="0">
                <a:latin typeface="Meiryo UI" panose="020B0604030504040204" pitchFamily="34" charset="-128"/>
                <a:ea typeface="Meiryo UI" panose="020B0604030504040204" pitchFamily="34" charset="-128"/>
              </a:rPr>
              <a:t>包   装：化粧箱入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25×172×55mm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手の熱が伝わり切ったり救ったりが容易なバターナイフとアイススプーンのセットです。イベントやキャンペーンのちょっとした特典用や景品用にもおすすめ。是非ご活用ください。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5E83B2A5-6828-E28D-7BF8-69E8414E8D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78" y="1388908"/>
            <a:ext cx="3470835" cy="347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18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220×220×110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20×320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E766BF4-A927-3DF4-6D68-A14FAC475E21}"/>
              </a:ext>
            </a:extLst>
          </p:cNvPr>
          <p:cNvPicPr>
            <a:picLocks noChangeAspect="1"/>
          </p:cNvPicPr>
          <p:nvPr/>
        </p:nvPicPr>
        <p:blipFill>
          <a:blip r:embed="rId5"/>
          <a:stretch>
            <a:fillRect/>
          </a:stretch>
        </p:blipFill>
        <p:spPr>
          <a:xfrm>
            <a:off x="725081" y="1392508"/>
            <a:ext cx="3641481" cy="3641481"/>
          </a:xfrm>
          <a:prstGeom prst="rect">
            <a:avLst/>
          </a:prstGeom>
        </p:spPr>
      </p:pic>
    </p:spTree>
    <p:extLst>
      <p:ext uri="{BB962C8B-B14F-4D97-AF65-F5344CB8AC3E}">
        <p14:creationId xmlns:p14="http://schemas.microsoft.com/office/powerpoint/2010/main" val="375543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マルチガジェットクリーナー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110×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23×</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クリーニングブラシ、ミニブラシ、金属スティック、スポンジと、</a:t>
            </a:r>
            <a:r>
              <a:rPr lang="en-US" altLang="ja-JP" sz="1600" dirty="0"/>
              <a:t>4</a:t>
            </a:r>
            <a:r>
              <a:rPr lang="ja-JP" altLang="en-US" sz="1600" dirty="0"/>
              <a:t>つのクリーナー機能がこれ</a:t>
            </a:r>
            <a:r>
              <a:rPr lang="en-US" altLang="ja-JP" sz="1600" dirty="0"/>
              <a:t>1</a:t>
            </a:r>
            <a:r>
              <a:rPr lang="ja-JP" altLang="en-US" sz="1600" dirty="0"/>
              <a:t>本に収まっており、スマホや周辺機器のお手入れに非常に役立つガジェットクリーナーです。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B5E9A1CD-DD6D-219A-3091-F8F68E810565}"/>
              </a:ext>
            </a:extLst>
          </p:cNvPr>
          <p:cNvPicPr>
            <a:picLocks noChangeAspect="1"/>
          </p:cNvPicPr>
          <p:nvPr/>
        </p:nvPicPr>
        <p:blipFill>
          <a:blip r:embed="rId5"/>
          <a:stretch>
            <a:fillRect/>
          </a:stretch>
        </p:blipFill>
        <p:spPr>
          <a:xfrm>
            <a:off x="783332" y="1440075"/>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23647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エスプレ・サテンキューブ巾着</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230×115×115mm</a:t>
            </a:r>
            <a:r>
              <a:rPr lang="ja-JP" altLang="en-US" sz="900">
                <a:latin typeface="Meiryo UI" panose="020B0604030504040204" pitchFamily="34" charset="-128"/>
                <a:ea typeface="Meiryo UI" panose="020B0604030504040204" pitchFamily="34" charset="-128"/>
              </a:rPr>
              <a:t>（包装形態：ポリ袋入）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考：ネイビー・シャンパンピンク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コロンとした可愛いらしい形状と艶のあるサテン生地がとってもオシャレで高級感のある巾着です。カラーバリエーションはシャンパンピンクとネイビーの二色展開。ぜひご活用ください。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BD2C08A-2C29-0D42-97E3-9E9E01116699}"/>
              </a:ext>
            </a:extLst>
          </p:cNvPr>
          <p:cNvPicPr>
            <a:picLocks noChangeAspect="1"/>
          </p:cNvPicPr>
          <p:nvPr/>
        </p:nvPicPr>
        <p:blipFill>
          <a:blip r:embed="rId5"/>
          <a:stretch>
            <a:fillRect/>
          </a:stretch>
        </p:blipFill>
        <p:spPr>
          <a:xfrm>
            <a:off x="825159" y="1402850"/>
            <a:ext cx="3356515" cy="3631139"/>
          </a:xfrm>
          <a:prstGeom prst="rect">
            <a:avLst/>
          </a:prstGeom>
        </p:spPr>
      </p:pic>
    </p:spTree>
    <p:extLst>
      <p:ext uri="{BB962C8B-B14F-4D97-AF65-F5344CB8AC3E}">
        <p14:creationId xmlns:p14="http://schemas.microsoft.com/office/powerpoint/2010/main" val="2901038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厚手コットンギャザーバッグ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400×350mm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25×620mm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特に女性に人気のギャザーバッグ。口をくしゅっと閉められるため見た目も可愛らしいですが、中身が上からも見られにくい点も高ポイント。ショッパーやノベルティグッズにもおすすめです。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BB9C4C6-604B-7197-D5B0-637504AC389E}"/>
              </a:ext>
            </a:extLst>
          </p:cNvPr>
          <p:cNvPicPr>
            <a:picLocks noChangeAspect="1"/>
          </p:cNvPicPr>
          <p:nvPr/>
        </p:nvPicPr>
        <p:blipFill>
          <a:blip r:embed="rId5"/>
          <a:stretch>
            <a:fillRect/>
          </a:stretch>
        </p:blipFill>
        <p:spPr>
          <a:xfrm>
            <a:off x="652893" y="1379785"/>
            <a:ext cx="3607636" cy="3607636"/>
          </a:xfrm>
          <a:prstGeom prst="rect">
            <a:avLst/>
          </a:prstGeom>
        </p:spPr>
      </p:pic>
    </p:spTree>
    <p:extLst>
      <p:ext uri="{BB962C8B-B14F-4D97-AF65-F5344CB8AC3E}">
        <p14:creationId xmlns:p14="http://schemas.microsoft.com/office/powerpoint/2010/main" val="1077315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デイリーレジャートート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38×400(mm)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2224969"/>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サイズのシンプルなトートバッグです。再生</a:t>
            </a:r>
            <a:r>
              <a:rPr lang="en-US" altLang="ja-JP" sz="1600" dirty="0"/>
              <a:t>PP</a:t>
            </a:r>
            <a:r>
              <a:rPr lang="ja-JP" altLang="en-US" sz="1600" dirty="0"/>
              <a:t>を使用しているため環境にも優しく、軽量で耐久性に優れている点も使い勝手抜群。全</a:t>
            </a:r>
            <a:r>
              <a:rPr lang="en-US" altLang="ja-JP" sz="1600" dirty="0"/>
              <a:t>4</a:t>
            </a:r>
            <a:r>
              <a:rPr lang="ja-JP" altLang="en-US" sz="1600" dirty="0"/>
              <a:t>色展開のカラーバリエーションから選択可能です。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B673069-761F-A5F4-EE9A-136A28135F97}"/>
              </a:ext>
            </a:extLst>
          </p:cNvPr>
          <p:cNvPicPr>
            <a:picLocks noChangeAspect="1"/>
          </p:cNvPicPr>
          <p:nvPr/>
        </p:nvPicPr>
        <p:blipFill>
          <a:blip r:embed="rId5"/>
          <a:stretch>
            <a:fillRect/>
          </a:stretch>
        </p:blipFill>
        <p:spPr>
          <a:xfrm>
            <a:off x="655725" y="1387407"/>
            <a:ext cx="3638826" cy="3638826"/>
          </a:xfrm>
          <a:prstGeom prst="rect">
            <a:avLst/>
          </a:prstGeom>
        </p:spPr>
      </p:pic>
    </p:spTree>
    <p:extLst>
      <p:ext uri="{BB962C8B-B14F-4D97-AF65-F5344CB8AC3E}">
        <p14:creationId xmlns:p14="http://schemas.microsoft.com/office/powerpoint/2010/main" val="179845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4D90D24-FE57-E983-449F-B01BF457B829}"/>
              </a:ext>
            </a:extLst>
          </p:cNvPr>
          <p:cNvPicPr>
            <a:picLocks noChangeAspect="1"/>
          </p:cNvPicPr>
          <p:nvPr/>
        </p:nvPicPr>
        <p:blipFill>
          <a:blip r:embed="rId5"/>
          <a:stretch>
            <a:fillRect/>
          </a:stretch>
        </p:blipFill>
        <p:spPr>
          <a:xfrm>
            <a:off x="724119" y="1407083"/>
            <a:ext cx="3580337" cy="3580337"/>
          </a:xfrm>
          <a:prstGeom prst="rect">
            <a:avLst/>
          </a:prstGeom>
        </p:spPr>
      </p:pic>
    </p:spTree>
    <p:extLst>
      <p:ext uri="{BB962C8B-B14F-4D97-AF65-F5344CB8AC3E}">
        <p14:creationId xmlns:p14="http://schemas.microsoft.com/office/powerpoint/2010/main" val="227412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ヴェアリー・イージーオープンスリムポーチ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ポリ塩化ビニル</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120×185mm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名入れ可能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バッグの中でもかさばらない！薄くて軽い横長長方形タイプのミニポーチ。開口部の両サイドを押すだけで開くことができて開閉が楽々。メガネケース・コスメポーチ・お財布などマルチで使えます。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AC6427-D2FA-1DF6-20D0-7B2B7589CBE8}"/>
              </a:ext>
            </a:extLst>
          </p:cNvPr>
          <p:cNvPicPr>
            <a:picLocks noChangeAspect="1"/>
          </p:cNvPicPr>
          <p:nvPr/>
        </p:nvPicPr>
        <p:blipFill>
          <a:blip r:embed="rId5"/>
          <a:stretch>
            <a:fillRect/>
          </a:stretch>
        </p:blipFill>
        <p:spPr>
          <a:xfrm>
            <a:off x="703448" y="1383979"/>
            <a:ext cx="3641481" cy="3641481"/>
          </a:xfrm>
          <a:prstGeom prst="rect">
            <a:avLst/>
          </a:prstGeom>
        </p:spPr>
      </p:pic>
    </p:spTree>
    <p:extLst>
      <p:ext uri="{BB962C8B-B14F-4D97-AF65-F5344CB8AC3E}">
        <p14:creationId xmlns:p14="http://schemas.microsoft.com/office/powerpoint/2010/main" val="2099731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エルトラッド・ゴールドスクエアポーチ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120×150×50mm</a:t>
            </a:r>
            <a:r>
              <a:rPr lang="ja-JP" altLang="en-US" sz="900">
                <a:latin typeface="Meiryo UI" panose="020B0604030504040204" pitchFamily="34" charset="-128"/>
                <a:ea typeface="Meiryo UI" panose="020B0604030504040204" pitchFamily="34" charset="-128"/>
              </a:rPr>
              <a:t>（包装形態：ポリ袋入）</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バッグの中で散らばってしまう小物を整理にするのにぴったりなスクエアタイプのポーチです。ゴールド使いで高級感がありつつオシャレなアイテム。オリジナル名入れも承ります。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AD0F2C-2F1B-1E4E-A624-2FB7A799001B}"/>
              </a:ext>
            </a:extLst>
          </p:cNvPr>
          <p:cNvPicPr>
            <a:picLocks noChangeAspect="1"/>
          </p:cNvPicPr>
          <p:nvPr/>
        </p:nvPicPr>
        <p:blipFill>
          <a:blip r:embed="rId5"/>
          <a:stretch>
            <a:fillRect/>
          </a:stretch>
        </p:blipFill>
        <p:spPr>
          <a:xfrm>
            <a:off x="558287" y="1716140"/>
            <a:ext cx="3862987" cy="3028391"/>
          </a:xfrm>
          <a:prstGeom prst="rect">
            <a:avLst/>
          </a:prstGeom>
        </p:spPr>
      </p:pic>
    </p:spTree>
    <p:extLst>
      <p:ext uri="{BB962C8B-B14F-4D97-AF65-F5344CB8AC3E}">
        <p14:creationId xmlns:p14="http://schemas.microsoft.com/office/powerpoint/2010/main" val="160009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マルチに使える</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立つポーチ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素材：イソプレンゴム・ポリエステル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175×85×75mm</a:t>
            </a:r>
          </a:p>
          <a:p>
            <a:r>
              <a:rPr lang="ja-JP" altLang="en-US" sz="900" dirty="0">
                <a:latin typeface="Meiryo UI" panose="020B0604030504040204" pitchFamily="34" charset="-128"/>
                <a:ea typeface="Meiryo UI" panose="020B0604030504040204" pitchFamily="34" charset="-128"/>
              </a:rPr>
              <a:t>包装：透明ケース</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持ち運びに便利な手頃サイズの上、ステーショナリー入れとして立てて使うこともできる、見た目も可愛らしいポーチです。オリジナル名入れも格安で可能ですのでお気軽にご相談ください。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7288CF0-BDBB-AB19-8AEE-28D44F01DD97}"/>
              </a:ext>
            </a:extLst>
          </p:cNvPr>
          <p:cNvPicPr>
            <a:picLocks noChangeAspect="1"/>
          </p:cNvPicPr>
          <p:nvPr/>
        </p:nvPicPr>
        <p:blipFill>
          <a:blip r:embed="rId5"/>
          <a:stretch>
            <a:fillRect/>
          </a:stretch>
        </p:blipFill>
        <p:spPr>
          <a:xfrm>
            <a:off x="807642" y="1438390"/>
            <a:ext cx="3398990" cy="3398990"/>
          </a:xfrm>
          <a:prstGeom prst="rect">
            <a:avLst/>
          </a:prstGeom>
        </p:spPr>
      </p:pic>
    </p:spTree>
    <p:extLst>
      <p:ext uri="{BB962C8B-B14F-4D97-AF65-F5344CB8AC3E}">
        <p14:creationId xmlns:p14="http://schemas.microsoft.com/office/powerpoint/2010/main" val="344546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エコモ・ラフィナ 保冷温トートバッグ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素材：表</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アルミニウム・</a:t>
            </a:r>
            <a:r>
              <a:rPr lang="en-US" altLang="ja-JP" sz="900" dirty="0">
                <a:latin typeface="Meiryo UI" panose="020B0604030504040204" pitchFamily="34" charset="-128"/>
                <a:ea typeface="Meiryo UI" panose="020B0604030504040204" pitchFamily="34" charset="-128"/>
              </a:rPr>
              <a:t>PE</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300×400×150mm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アルミ蒸着フィルムを内側に貼ってあるため保冷温効果には非常に優れたトートバッグです。ファスナーで口をしっかり閉じられる点も◎！お買い物からレジャーまで幅広く利用可能です。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C3F4BD95-43D4-E4E4-7B42-85E059243C25}"/>
              </a:ext>
            </a:extLst>
          </p:cNvPr>
          <p:cNvPicPr>
            <a:picLocks noChangeAspect="1"/>
          </p:cNvPicPr>
          <p:nvPr/>
        </p:nvPicPr>
        <p:blipFill>
          <a:blip r:embed="rId5"/>
          <a:stretch>
            <a:fillRect/>
          </a:stretch>
        </p:blipFill>
        <p:spPr>
          <a:xfrm>
            <a:off x="666989" y="1293165"/>
            <a:ext cx="3738130" cy="3738130"/>
          </a:xfrm>
          <a:prstGeom prst="rect">
            <a:avLst/>
          </a:prstGeom>
        </p:spPr>
      </p:pic>
    </p:spTree>
    <p:extLst>
      <p:ext uri="{BB962C8B-B14F-4D97-AF65-F5344CB8AC3E}">
        <p14:creationId xmlns:p14="http://schemas.microsoft.com/office/powerpoint/2010/main" val="3561792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再生</a:t>
            </a:r>
            <a:r>
              <a:rPr lang="en-US" altLang="ja-JP" sz="2000" dirty="0">
                <a:solidFill>
                  <a:schemeClr val="bg1"/>
                </a:solidFill>
                <a:latin typeface="Meiryo UI" panose="020B0604030504040204" pitchFamily="34" charset="-128"/>
                <a:ea typeface="Meiryo UI" panose="020B0604030504040204" pitchFamily="34" charset="-128"/>
              </a:rPr>
              <a:t>PET A4</a:t>
            </a:r>
            <a:r>
              <a:rPr lang="ja-JP" altLang="en-US" sz="2000" dirty="0">
                <a:solidFill>
                  <a:schemeClr val="bg1"/>
                </a:solidFill>
                <a:latin typeface="Meiryo UI" panose="020B0604030504040204" pitchFamily="34" charset="-128"/>
                <a:ea typeface="Meiryo UI" panose="020B0604030504040204" pitchFamily="34" charset="-128"/>
              </a:rPr>
              <a:t>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/295×235mm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φ45×85mm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A4</a:t>
            </a:r>
            <a:r>
              <a:rPr lang="ja-JP" altLang="en-US" sz="1600" dirty="0"/>
              <a:t>サイズのノートやファイルが綺麗に収まるトートバッグ。回収されたペットボトルなどを原料した再生</a:t>
            </a:r>
            <a:r>
              <a:rPr lang="en-US" altLang="ja-JP" sz="1600" dirty="0"/>
              <a:t>PET</a:t>
            </a:r>
            <a:r>
              <a:rPr lang="ja-JP" altLang="en-US" sz="1600" dirty="0"/>
              <a:t>素材を使用しているため地球環境に優しく</a:t>
            </a:r>
            <a:r>
              <a:rPr lang="en-US" altLang="ja-JP" sz="1600" dirty="0"/>
              <a:t>SDGs</a:t>
            </a:r>
            <a:r>
              <a:rPr lang="ja-JP" altLang="en-US" sz="1600" dirty="0"/>
              <a:t>に貢献できるアイテムです。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8D0435A8-EE2E-C784-FC34-7EB4FD6F47D3}"/>
              </a:ext>
            </a:extLst>
          </p:cNvPr>
          <p:cNvPicPr>
            <a:picLocks noChangeAspect="1"/>
          </p:cNvPicPr>
          <p:nvPr/>
        </p:nvPicPr>
        <p:blipFill>
          <a:blip r:embed="rId5"/>
          <a:stretch>
            <a:fillRect/>
          </a:stretch>
        </p:blipFill>
        <p:spPr>
          <a:xfrm>
            <a:off x="724119" y="1381930"/>
            <a:ext cx="3592790" cy="3592790"/>
          </a:xfrm>
          <a:prstGeom prst="rect">
            <a:avLst/>
          </a:prstGeom>
        </p:spPr>
      </p:pic>
    </p:spTree>
    <p:extLst>
      <p:ext uri="{BB962C8B-B14F-4D97-AF65-F5344CB8AC3E}">
        <p14:creationId xmlns:p14="http://schemas.microsoft.com/office/powerpoint/2010/main" val="3446468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デザインマイタンブラー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ポリスチレン・ポリプロピレン・ポリエチレン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Φ75×130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好きなイラストや写真を入れればオリジナルなタンブラーにすることができる定番アイテムです。名入れプリントも可能ですので、イベントやキャンペーンのノベルティグッズなどにもおすすめ。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4722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ヴェアリー・イージーオープンスマホネックポーチ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カラー展開：ネイビー、アイボリー、ピンク</a:t>
            </a:r>
          </a:p>
          <a:p>
            <a:r>
              <a:rPr lang="ja-JP" altLang="en-US" sz="900" dirty="0">
                <a:latin typeface="Meiryo UI" panose="020B0604030504040204" pitchFamily="34" charset="-128"/>
                <a:ea typeface="Meiryo UI" panose="020B0604030504040204" pitchFamily="34" charset="-128"/>
              </a:rPr>
              <a:t>素材：ポリ塩化ビニル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180×110mm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ネイビー、アイボリー、ピンクの</a:t>
            </a:r>
            <a:r>
              <a:rPr lang="en-US" altLang="ja-JP" sz="1600" dirty="0"/>
              <a:t>3</a:t>
            </a:r>
            <a:r>
              <a:rPr lang="ja-JP" altLang="en-US" sz="1600" dirty="0"/>
              <a:t>色展開から選べるスマホネックポーチです。ワンタッチで開閉できる上、レザー調の生地感もお洒落で、ジェンダーレスに活用できるアイテムです。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91BEFEAA-5A4B-6B69-52AD-0DFAB5065C65}"/>
              </a:ext>
            </a:extLst>
          </p:cNvPr>
          <p:cNvPicPr>
            <a:picLocks noChangeAspect="1"/>
          </p:cNvPicPr>
          <p:nvPr/>
        </p:nvPicPr>
        <p:blipFill>
          <a:blip r:embed="rId5"/>
          <a:stretch>
            <a:fillRect/>
          </a:stretch>
        </p:blipFill>
        <p:spPr>
          <a:xfrm>
            <a:off x="737674" y="1321778"/>
            <a:ext cx="3712212" cy="3712212"/>
          </a:xfrm>
          <a:prstGeom prst="rect">
            <a:avLst/>
          </a:prstGeom>
        </p:spPr>
      </p:pic>
    </p:spTree>
    <p:extLst>
      <p:ext uri="{BB962C8B-B14F-4D97-AF65-F5344CB8AC3E}">
        <p14:creationId xmlns:p14="http://schemas.microsoft.com/office/powerpoint/2010/main" val="1863259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ハンドクリーム</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本セット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単色</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98×38×24mm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25ml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セット内容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シトラス･ラベンダー･ローズ</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上品でフローラルな香りがとっても癒やされる上、手に潤いをしっかり与えてくれる保湿成分たっぷりの、シトラス、ラベンダー、ローズのお洒落なハンドクリーム</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本セットです。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79153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エアリズ ポータブルマルチ傘カバー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柄アソート＊色・柄は指定できません。</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280×115mm </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110×70×30mm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生地の取り都合により、柄の出方が写真と異なる場合があります。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心を晴れやかにしてくれるポップなデザインがキュートなポータブルマルチ傘カバーです。吸水性が高いため、ペットボトルカバーとしても利用可能。使い勝手の良い便利なアイテムです。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7EC900D6-FD19-7A23-C2E1-F8713E3FDEDE}"/>
              </a:ext>
            </a:extLst>
          </p:cNvPr>
          <p:cNvPicPr>
            <a:picLocks noChangeAspect="1"/>
          </p:cNvPicPr>
          <p:nvPr/>
        </p:nvPicPr>
        <p:blipFill>
          <a:blip r:embed="rId5"/>
          <a:stretch>
            <a:fillRect/>
          </a:stretch>
        </p:blipFill>
        <p:spPr>
          <a:xfrm>
            <a:off x="665352" y="1422051"/>
            <a:ext cx="3560089" cy="3560089"/>
          </a:xfrm>
          <a:prstGeom prst="rect">
            <a:avLst/>
          </a:prstGeom>
        </p:spPr>
      </p:pic>
    </p:spTree>
    <p:extLst>
      <p:ext uri="{BB962C8B-B14F-4D97-AF65-F5344CB8AC3E}">
        <p14:creationId xmlns:p14="http://schemas.microsoft.com/office/powerpoint/2010/main" val="3038016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遠赤外線鉱石配合ヘッドかっさコーム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樹脂、ウレタン樹脂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64×100×4mm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ストレートピッチタイプの頭皮用かっさコームです。遠赤外線鉱石配合で血行も刺激できる優れもの！イベントやキャンペーンの特典用、景品用、ノベルティグッズとしておすすめです。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0AA5E48F-839F-844F-04B7-7D868FAD29F5}"/>
              </a:ext>
            </a:extLst>
          </p:cNvPr>
          <p:cNvPicPr>
            <a:picLocks noChangeAspect="1"/>
          </p:cNvPicPr>
          <p:nvPr/>
        </p:nvPicPr>
        <p:blipFill>
          <a:blip r:embed="rId5"/>
          <a:stretch>
            <a:fillRect/>
          </a:stretch>
        </p:blipFill>
        <p:spPr>
          <a:xfrm>
            <a:off x="751150" y="1411149"/>
            <a:ext cx="3524360" cy="3524360"/>
          </a:xfrm>
          <a:prstGeom prst="rect">
            <a:avLst/>
          </a:prstGeom>
        </p:spPr>
      </p:pic>
    </p:spTree>
    <p:extLst>
      <p:ext uri="{BB962C8B-B14F-4D97-AF65-F5344CB8AC3E}">
        <p14:creationId xmlns:p14="http://schemas.microsoft.com/office/powerpoint/2010/main" val="99958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620×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使用済ペットボトルを再生した明るい色のポリエステル素材のポータブルエコバッグ。</a:t>
            </a:r>
            <a:r>
              <a:rPr lang="en-US" altLang="ja-JP" sz="1600" dirty="0"/>
              <a:t>2L</a:t>
            </a:r>
            <a:r>
              <a:rPr lang="ja-JP" altLang="en-US" sz="1600" dirty="0"/>
              <a:t>のペットボトルが</a:t>
            </a:r>
            <a:r>
              <a:rPr lang="en-US" altLang="ja-JP" sz="1600" dirty="0"/>
              <a:t>6</a:t>
            </a:r>
            <a:r>
              <a:rPr lang="ja-JP" altLang="en-US" sz="1600" dirty="0"/>
              <a:t>本入る大容量で、腕に優しい幅広の持ち手が特徴です。内ポケットに小さく畳めます。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19B2A9-DD18-E24C-DC41-8388419A02E1}"/>
              </a:ext>
            </a:extLst>
          </p:cNvPr>
          <p:cNvPicPr>
            <a:picLocks noChangeAspect="1"/>
          </p:cNvPicPr>
          <p:nvPr/>
        </p:nvPicPr>
        <p:blipFill>
          <a:blip r:embed="rId5"/>
          <a:stretch>
            <a:fillRect/>
          </a:stretch>
        </p:blipFill>
        <p:spPr>
          <a:xfrm>
            <a:off x="687406" y="1428660"/>
            <a:ext cx="3558761" cy="3558761"/>
          </a:xfrm>
          <a:prstGeom prst="rect">
            <a:avLst/>
          </a:prstGeom>
        </p:spPr>
      </p:pic>
    </p:spTree>
    <p:extLst>
      <p:ext uri="{BB962C8B-B14F-4D97-AF65-F5344CB8AC3E}">
        <p14:creationId xmlns:p14="http://schemas.microsoft.com/office/powerpoint/2010/main" val="3416480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クリアボトルポケットイン</a:t>
            </a:r>
            <a:r>
              <a:rPr lang="en-US" altLang="ja-JP" sz="2000" dirty="0">
                <a:solidFill>
                  <a:schemeClr val="bg1"/>
                </a:solidFill>
                <a:latin typeface="Meiryo UI" panose="020B0604030504040204" pitchFamily="34" charset="-128"/>
                <a:ea typeface="Meiryo UI" panose="020B0604030504040204" pitchFamily="34" charset="-128"/>
              </a:rPr>
              <a:t>(160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PC</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ステンレス鋼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44×</a:t>
            </a:r>
            <a:r>
              <a:rPr lang="en" altLang="ja-JP" sz="900" dirty="0">
                <a:latin typeface="Meiryo UI" panose="020B0604030504040204" pitchFamily="34" charset="-128"/>
                <a:ea typeface="Meiryo UI" panose="020B0604030504040204" pitchFamily="34" charset="-128"/>
              </a:rPr>
              <a:t>H143mm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160ml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装：クラフト化粧箱入り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ズボンの後ろポケットなどにも入れられるため散歩などでとっても便利な</a:t>
            </a:r>
            <a:r>
              <a:rPr lang="en-US" altLang="ja-JP" sz="1600" dirty="0">
                <a:latin typeface="Meiryo UI" panose="020B0604030504040204" pitchFamily="34" charset="-128"/>
                <a:ea typeface="Meiryo UI" panose="020B0604030504040204" pitchFamily="34" charset="-128"/>
              </a:rPr>
              <a:t>160</a:t>
            </a:r>
            <a:r>
              <a:rPr lang="en" altLang="ja-JP" sz="1600" dirty="0">
                <a:latin typeface="Meiryo UI" panose="020B0604030504040204" pitchFamily="34" charset="-128"/>
                <a:ea typeface="Meiryo UI" panose="020B0604030504040204" pitchFamily="34" charset="-128"/>
              </a:rPr>
              <a:t>ml</a:t>
            </a:r>
            <a:r>
              <a:rPr lang="ja-JP" altLang="en-US" sz="1600">
                <a:latin typeface="Meiryo UI" panose="020B0604030504040204" pitchFamily="34" charset="-128"/>
                <a:ea typeface="Meiryo UI" panose="020B0604030504040204" pitchFamily="34" charset="-128"/>
              </a:rPr>
              <a:t>サイズの手軽なクリアボトルです。名入れプリントが可能ですので、オリジナルグッズ用などにもおすすめです。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descr="https://www.kilamek-novelty.com/html/upload/save_image/hi-249242/249242-01.jpg">
            <a:extLst>
              <a:ext uri="{FF2B5EF4-FFF2-40B4-BE49-F238E27FC236}">
                <a16:creationId xmlns:a16="http://schemas.microsoft.com/office/drawing/2014/main" id="{A8AF630C-7557-5F4D-8A7D-F3D7969028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719" y="1445620"/>
            <a:ext cx="3472953" cy="347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615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スリムボトル</a:t>
            </a:r>
            <a:r>
              <a:rPr lang="en-US" altLang="ja-JP" sz="2000" dirty="0">
                <a:solidFill>
                  <a:schemeClr val="bg1"/>
                </a:solidFill>
                <a:latin typeface="Meiryo UI" panose="020B0604030504040204" pitchFamily="34" charset="-128"/>
                <a:ea typeface="Meiryo UI" panose="020B0604030504040204" pitchFamily="34" charset="-128"/>
              </a:rPr>
              <a:t>350ml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シルバー・ブルー・グリーン</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φ50×235mm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,53×53×240mm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軽くてスリムな</a:t>
            </a:r>
            <a:r>
              <a:rPr lang="en-US" altLang="ja-JP" sz="1600" dirty="0"/>
              <a:t>350ml</a:t>
            </a:r>
            <a:r>
              <a:rPr lang="ja-JP" altLang="en-US" sz="1600" dirty="0"/>
              <a:t>のアルミボトルは名入れができて、オリジナルの記念品・物販・ノベルティ製作にぴったり。カバンに入れても場所を取らず、携帯に便利なカラナビが付いています。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74F13E43-D1F1-86F5-F8F3-6FA7E79CDC83}"/>
              </a:ext>
            </a:extLst>
          </p:cNvPr>
          <p:cNvPicPr>
            <a:picLocks noChangeAspect="1"/>
          </p:cNvPicPr>
          <p:nvPr/>
        </p:nvPicPr>
        <p:blipFill>
          <a:blip r:embed="rId5"/>
          <a:stretch>
            <a:fillRect/>
          </a:stretch>
        </p:blipFill>
        <p:spPr>
          <a:xfrm>
            <a:off x="757673" y="1364462"/>
            <a:ext cx="3571046" cy="3571046"/>
          </a:xfrm>
          <a:prstGeom prst="rect">
            <a:avLst/>
          </a:prstGeom>
        </p:spPr>
      </p:pic>
    </p:spTree>
    <p:extLst>
      <p:ext uri="{BB962C8B-B14F-4D97-AF65-F5344CB8AC3E}">
        <p14:creationId xmlns:p14="http://schemas.microsoft.com/office/powerpoint/2010/main" val="958690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デニムバッグ トート</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ワイド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素材：本体／コットン（厚手 当社比）</a:t>
            </a:r>
          </a:p>
          <a:p>
            <a:r>
              <a:rPr lang="ja-JP" altLang="en-US" sz="900" dirty="0">
                <a:latin typeface="Meiryo UI" panose="020B0604030504040204" pitchFamily="34" charset="-128"/>
                <a:ea typeface="Meiryo UI" panose="020B0604030504040204" pitchFamily="34" charset="-128"/>
              </a:rPr>
              <a:t>サイズ：Ｗ</a:t>
            </a:r>
            <a:r>
              <a:rPr lang="en-US" altLang="ja-JP" sz="900" dirty="0">
                <a:latin typeface="Meiryo UI" panose="020B0604030504040204" pitchFamily="34" charset="-128"/>
                <a:ea typeface="Meiryo UI" panose="020B0604030504040204" pitchFamily="34" charset="-128"/>
              </a:rPr>
              <a:t>38cm×</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22cm×</a:t>
            </a:r>
            <a:r>
              <a:rPr lang="ja-JP" altLang="en-US" sz="900" dirty="0">
                <a:latin typeface="Meiryo UI" panose="020B0604030504040204" pitchFamily="34" charset="-128"/>
                <a:ea typeface="Meiryo UI" panose="020B0604030504040204" pitchFamily="34" charset="-128"/>
              </a:rPr>
              <a:t>Ｄ</a:t>
            </a:r>
            <a:r>
              <a:rPr lang="en-US" altLang="ja-JP" sz="900" dirty="0">
                <a:latin typeface="Meiryo UI" panose="020B0604030504040204" pitchFamily="34" charset="-128"/>
                <a:ea typeface="Meiryo UI" panose="020B0604030504040204" pitchFamily="34" charset="-128"/>
              </a:rPr>
              <a:t>16cm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摩擦や水濡れにより色落ちすることがあります。取り扱いにはご注意ください。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お洗濯の際は色落ちしますので淡色の物と分けて洗ってください。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濡れたまま放置しないでください。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ご家庭でのタンブル乾燥はお避けください。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アイロンはあて布をご使用ください。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縫製品ですので、上記サイズと多少異なりますのでご了承ください。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厚手のコットンデニムを使った</a:t>
            </a:r>
            <a:r>
              <a:rPr lang="en-US" altLang="ja-JP" sz="1600" dirty="0"/>
              <a:t>S</a:t>
            </a:r>
            <a:r>
              <a:rPr lang="ja-JP" altLang="en-US" sz="1600" dirty="0"/>
              <a:t>サイズのトートバッグ。お散歩用のワンマイルバッグやランチバッグにぴったりなサイズ感です。オリジナルの名入れ・印刷をすれば物販品やノベルティに最適です。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47B6A6BF-9EAE-9EB5-18FD-9F07A88288EB}"/>
              </a:ext>
            </a:extLst>
          </p:cNvPr>
          <p:cNvPicPr>
            <a:picLocks noChangeAspect="1"/>
          </p:cNvPicPr>
          <p:nvPr/>
        </p:nvPicPr>
        <p:blipFill>
          <a:blip r:embed="rId5"/>
          <a:stretch>
            <a:fillRect/>
          </a:stretch>
        </p:blipFill>
        <p:spPr>
          <a:xfrm>
            <a:off x="665390" y="1365267"/>
            <a:ext cx="3700096" cy="3700096"/>
          </a:xfrm>
          <a:prstGeom prst="rect">
            <a:avLst/>
          </a:prstGeom>
        </p:spPr>
      </p:pic>
    </p:spTree>
    <p:extLst>
      <p:ext uri="{BB962C8B-B14F-4D97-AF65-F5344CB8AC3E}">
        <p14:creationId xmlns:p14="http://schemas.microsoft.com/office/powerpoint/2010/main" val="162280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厚手コットンマロントート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320×300×150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7</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厚手のコットン素材は耐久性にも優れており、また無漂白素材ですので地球環境にも優しいトートバッグです。コロンとした丸みのあるフォルムが可愛らしく、特に女性向けノベルティとして人気。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13FB8F6-50D9-7D6C-38CA-2025C84B0AB2}"/>
              </a:ext>
            </a:extLst>
          </p:cNvPr>
          <p:cNvPicPr>
            <a:picLocks noChangeAspect="1"/>
          </p:cNvPicPr>
          <p:nvPr/>
        </p:nvPicPr>
        <p:blipFill>
          <a:blip r:embed="rId5"/>
          <a:stretch>
            <a:fillRect/>
          </a:stretch>
        </p:blipFill>
        <p:spPr>
          <a:xfrm>
            <a:off x="686195" y="1411148"/>
            <a:ext cx="3582865" cy="3582865"/>
          </a:xfrm>
          <a:prstGeom prst="rect">
            <a:avLst/>
          </a:prstGeom>
        </p:spPr>
      </p:pic>
    </p:spTree>
    <p:extLst>
      <p:ext uri="{BB962C8B-B14F-4D97-AF65-F5344CB8AC3E}">
        <p14:creationId xmlns:p14="http://schemas.microsoft.com/office/powerpoint/2010/main" val="346601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78372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クリスタルネイルシャイナー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ケース付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素材：ガラス、ポリプロピレン、エポキシ樹脂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:90×13×4mm</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:103×28×9mm</a:t>
            </a:r>
          </a:p>
          <a:p>
            <a:r>
              <a:rPr lang="ja-JP" altLang="en-US" sz="900" dirty="0">
                <a:latin typeface="Meiryo UI" panose="020B0604030504040204" pitchFamily="34" charset="-128"/>
                <a:ea typeface="Meiryo UI" panose="020B0604030504040204" pitchFamily="34" charset="-128"/>
              </a:rPr>
              <a:t>包装：ポリ袋入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爪のケアが簡単にできる上にツヤも長持ちするため非常に人気の高い、特殊ガラス加工のネイルシャイナーです。専用のケース付きのため持ち歩きにも便利でおすすめアイテムです。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213D9BE1-3AD9-B060-2F0C-BCBAA06E2E39}"/>
              </a:ext>
            </a:extLst>
          </p:cNvPr>
          <p:cNvPicPr>
            <a:picLocks noChangeAspect="1"/>
          </p:cNvPicPr>
          <p:nvPr/>
        </p:nvPicPr>
        <p:blipFill>
          <a:blip r:embed="rId5"/>
          <a:stretch>
            <a:fillRect/>
          </a:stretch>
        </p:blipFill>
        <p:spPr>
          <a:xfrm>
            <a:off x="718840" y="1457064"/>
            <a:ext cx="3474787" cy="3474787"/>
          </a:xfrm>
          <a:prstGeom prst="rect">
            <a:avLst/>
          </a:prstGeom>
        </p:spPr>
      </p:pic>
    </p:spTree>
    <p:extLst>
      <p:ext uri="{BB962C8B-B14F-4D97-AF65-F5344CB8AC3E}">
        <p14:creationId xmlns:p14="http://schemas.microsoft.com/office/powerpoint/2010/main" val="165582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250×180×80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オリジナルデザインの名入れプリントがよく映えるためノベルティグッズとして人気の、シンプルなキャンバスポーチです。こちらは</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サイズになりますが、サイズ違いで</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もございます。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027FCC8-C92B-BB4F-8157-A9B6B389CA82}"/>
              </a:ext>
            </a:extLst>
          </p:cNvPr>
          <p:cNvPicPr>
            <a:picLocks noChangeAspect="1"/>
          </p:cNvPicPr>
          <p:nvPr/>
        </p:nvPicPr>
        <p:blipFill>
          <a:blip r:embed="rId5"/>
          <a:stretch>
            <a:fillRect/>
          </a:stretch>
        </p:blipFill>
        <p:spPr>
          <a:xfrm>
            <a:off x="831833" y="1394532"/>
            <a:ext cx="3413501" cy="3540976"/>
          </a:xfrm>
          <a:prstGeom prst="rect">
            <a:avLst/>
          </a:prstGeom>
        </p:spPr>
      </p:pic>
    </p:spTree>
    <p:extLst>
      <p:ext uri="{BB962C8B-B14F-4D97-AF65-F5344CB8AC3E}">
        <p14:creationId xmlns:p14="http://schemas.microsoft.com/office/powerpoint/2010/main" val="260610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バンブーカトラリー</a:t>
            </a:r>
            <a:r>
              <a:rPr lang="en-US" altLang="ja-JP" sz="2000" dirty="0">
                <a:solidFill>
                  <a:schemeClr val="bg1"/>
                </a:solidFill>
                <a:latin typeface="Meiryo UI" panose="020B0604030504040204" pitchFamily="34" charset="-128"/>
                <a:ea typeface="Meiryo UI" panose="020B0604030504040204" pitchFamily="34" charset="-128"/>
              </a:rPr>
              <a:t>3P</a:t>
            </a:r>
            <a:r>
              <a:rPr lang="ja-JP" altLang="en-US" sz="2000" dirty="0">
                <a:solidFill>
                  <a:schemeClr val="bg1"/>
                </a:solidFill>
                <a:latin typeface="Meiryo UI" panose="020B0604030504040204" pitchFamily="34" charset="-128"/>
                <a:ea typeface="Meiryo UI" panose="020B0604030504040204" pitchFamily="34" charset="-128"/>
              </a:rPr>
              <a:t>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ケース付き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素材：箸・スプーン・フォーク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p>
          <a:p>
            <a:r>
              <a:rPr lang="ja-JP" altLang="en-US" sz="900" dirty="0">
                <a:latin typeface="Meiryo UI" panose="020B0604030504040204" pitchFamily="34" charset="-128"/>
                <a:ea typeface="Meiryo UI" panose="020B0604030504040204" pitchFamily="34" charset="-128"/>
              </a:rPr>
              <a:t>サイズ：箸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200mm</a:t>
            </a:r>
            <a:r>
              <a:rPr lang="ja-JP" altLang="en-US" sz="900" dirty="0">
                <a:latin typeface="Meiryo UI" panose="020B0604030504040204" pitchFamily="34" charset="-128"/>
                <a:ea typeface="Meiryo UI" panose="020B0604030504040204" pitchFamily="34" charset="-128"/>
              </a:rPr>
              <a:t>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160mm</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230×70mm</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展開時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230×130mm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ケース、スプーン、フォーク、箸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箸・スプーン・フォークは素材の特徴としてフシの出方、表情・サイズに個体差がございます。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竹素材</a:t>
            </a:r>
            <a:r>
              <a:rPr lang="en-US" altLang="ja-JP" sz="1600" dirty="0"/>
              <a:t>100</a:t>
            </a:r>
            <a:r>
              <a:rPr lang="ja-JP" altLang="en-US" sz="1600" dirty="0"/>
              <a:t>％のエコカトラリー</a:t>
            </a:r>
            <a:r>
              <a:rPr lang="en-US" altLang="ja-JP" sz="1600" dirty="0"/>
              <a:t>3</a:t>
            </a:r>
            <a:r>
              <a:rPr lang="ja-JP" altLang="en-US" sz="1600" dirty="0"/>
              <a:t>点を専用ケースに収納。毎日のランチをはじめ、様々な場面で活躍します。シンプルなデザインで名入れが映えるので、オリジナリティの高い商品製作が可能です。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093EBC9D-F7EC-9CDA-696F-AB4F46AF305A}"/>
              </a:ext>
            </a:extLst>
          </p:cNvPr>
          <p:cNvPicPr>
            <a:picLocks noChangeAspect="1"/>
          </p:cNvPicPr>
          <p:nvPr/>
        </p:nvPicPr>
        <p:blipFill>
          <a:blip r:embed="rId5"/>
          <a:stretch>
            <a:fillRect/>
          </a:stretch>
        </p:blipFill>
        <p:spPr>
          <a:xfrm>
            <a:off x="676087" y="1379357"/>
            <a:ext cx="3667334" cy="3667334"/>
          </a:xfrm>
          <a:prstGeom prst="rect">
            <a:avLst/>
          </a:prstGeom>
        </p:spPr>
      </p:pic>
    </p:spTree>
    <p:extLst>
      <p:ext uri="{BB962C8B-B14F-4D97-AF65-F5344CB8AC3E}">
        <p14:creationId xmlns:p14="http://schemas.microsoft.com/office/powerpoint/2010/main" val="2077930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クラルテ・スリムポーチ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材：ポリウレタン・ポリ塩化ビニル、ポリエステル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120×180×20mm</a:t>
            </a:r>
            <a:r>
              <a:rPr lang="ja-JP" altLang="en-US" sz="900">
                <a:latin typeface="Meiryo UI" panose="020B0604030504040204" pitchFamily="34" charset="-128"/>
                <a:ea typeface="Meiryo UI" panose="020B0604030504040204" pitchFamily="34" charset="-128"/>
              </a:rPr>
              <a:t> （包装形態：ポリ袋入）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コスメをはじめモバイルグッズやステーショナリーなど、さまざまな小物入れに最適な、すっきりシンプルなポーチです。名入れプリント可能なためオリジナルグッズ等にもおすすめです。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0C535E8-49EA-C54D-808B-E726E0E64620}"/>
              </a:ext>
            </a:extLst>
          </p:cNvPr>
          <p:cNvPicPr>
            <a:picLocks noChangeAspect="1"/>
          </p:cNvPicPr>
          <p:nvPr/>
        </p:nvPicPr>
        <p:blipFill>
          <a:blip r:embed="rId5"/>
          <a:stretch>
            <a:fillRect/>
          </a:stretch>
        </p:blipFill>
        <p:spPr>
          <a:xfrm>
            <a:off x="846788" y="1814404"/>
            <a:ext cx="3295461" cy="2852306"/>
          </a:xfrm>
          <a:prstGeom prst="rect">
            <a:avLst/>
          </a:prstGeom>
        </p:spPr>
      </p:pic>
    </p:spTree>
    <p:extLst>
      <p:ext uri="{BB962C8B-B14F-4D97-AF65-F5344CB8AC3E}">
        <p14:creationId xmlns:p14="http://schemas.microsoft.com/office/powerpoint/2010/main" val="41786646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1007</TotalTime>
  <Words>2663</Words>
  <Application>Microsoft Office PowerPoint</Application>
  <PresentationFormat>画面に合わせる (4:3)</PresentationFormat>
  <Paragraphs>441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262</cp:revision>
  <cp:lastPrinted>2021-07-20T08:57:41Z</cp:lastPrinted>
  <dcterms:created xsi:type="dcterms:W3CDTF">2021-06-21T09:41:39Z</dcterms:created>
  <dcterms:modified xsi:type="dcterms:W3CDTF">2025-01-09T08:30:31Z</dcterms:modified>
</cp:coreProperties>
</file>