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6" r:id="rId2"/>
    <p:sldId id="281" r:id="rId3"/>
    <p:sldId id="263" r:id="rId4"/>
    <p:sldId id="270" r:id="rId5"/>
    <p:sldId id="283" r:id="rId6"/>
    <p:sldId id="268" r:id="rId7"/>
    <p:sldId id="260" r:id="rId8"/>
    <p:sldId id="286" r:id="rId9"/>
    <p:sldId id="271" r:id="rId10"/>
    <p:sldId id="272" r:id="rId11"/>
    <p:sldId id="265" r:id="rId12"/>
    <p:sldId id="277" r:id="rId13"/>
    <p:sldId id="262" r:id="rId14"/>
    <p:sldId id="267" r:id="rId15"/>
    <p:sldId id="280" r:id="rId16"/>
    <p:sldId id="285" r:id="rId17"/>
    <p:sldId id="256" r:id="rId18"/>
    <p:sldId id="274" r:id="rId19"/>
    <p:sldId id="282" r:id="rId20"/>
    <p:sldId id="257" r:id="rId21"/>
    <p:sldId id="269" r:id="rId22"/>
    <p:sldId id="264" r:id="rId23"/>
    <p:sldId id="261" r:id="rId24"/>
    <p:sldId id="276" r:id="rId25"/>
    <p:sldId id="278" r:id="rId26"/>
    <p:sldId id="287" r:id="rId27"/>
    <p:sldId id="288" r:id="rId28"/>
    <p:sldId id="289" r:id="rId29"/>
    <p:sldId id="290" r:id="rId30"/>
    <p:sldId id="291" r:id="rId31"/>
    <p:sldId id="292" r:id="rId32"/>
    <p:sldId id="29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5" d="100"/>
          <a:sy n="95" d="100"/>
        </p:scale>
        <p:origin x="84"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380×430×120(mm)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口をきゅっと閉められる巾着のようなデザインが可愛らしいトートバッグです。素材には地球環境にも優しいオーガニックコットン生地が使用されており、ナチュラルな肌触りも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A150C8-4B71-ADF9-A901-097ACFAE329A}"/>
              </a:ext>
            </a:extLst>
          </p:cNvPr>
          <p:cNvPicPr>
            <a:picLocks noChangeAspect="1"/>
          </p:cNvPicPr>
          <p:nvPr/>
        </p:nvPicPr>
        <p:blipFill>
          <a:blip r:embed="rId5"/>
          <a:stretch>
            <a:fillRect/>
          </a:stretch>
        </p:blipFill>
        <p:spPr>
          <a:xfrm>
            <a:off x="683245" y="1365267"/>
            <a:ext cx="3700096" cy="3700096"/>
          </a:xfrm>
          <a:prstGeom prst="rect">
            <a:avLst/>
          </a:prstGeom>
        </p:spPr>
      </p:pic>
    </p:spTree>
    <p:extLst>
      <p:ext uri="{BB962C8B-B14F-4D97-AF65-F5344CB8AC3E}">
        <p14:creationId xmlns:p14="http://schemas.microsoft.com/office/powerpoint/2010/main" val="341000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91690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ユーティリティバネ口ポーチ ミニ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ミニサイズが可愛らしい、パカッと片手で開けやすいバネ口金仕様のシンプルなポーチです。イベントやキャンペーンで配布するノベルティグッズ用や特典用などにおすすめです。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457062B-7E5A-A44E-E86B-29846AD1C6B7}"/>
              </a:ext>
            </a:extLst>
          </p:cNvPr>
          <p:cNvPicPr>
            <a:picLocks noChangeAspect="1"/>
          </p:cNvPicPr>
          <p:nvPr/>
        </p:nvPicPr>
        <p:blipFill>
          <a:blip r:embed="rId5"/>
          <a:stretch>
            <a:fillRect/>
          </a:stretch>
        </p:blipFill>
        <p:spPr>
          <a:xfrm>
            <a:off x="656948" y="1354899"/>
            <a:ext cx="3652891" cy="3652891"/>
          </a:xfrm>
          <a:prstGeom prst="rect">
            <a:avLst/>
          </a:prstGeom>
        </p:spPr>
      </p:pic>
    </p:spTree>
    <p:extLst>
      <p:ext uri="{BB962C8B-B14F-4D97-AF65-F5344CB8AC3E}">
        <p14:creationId xmlns:p14="http://schemas.microsoft.com/office/powerpoint/2010/main" val="243620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バンブーハンドミラー（巾着付き）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素材：手鏡：竹、ガラス巾着：ポリエステル・綿・レーヨン・ナイロン混</a:t>
            </a:r>
          </a:p>
          <a:p>
            <a:r>
              <a:rPr lang="ja-JP" altLang="en-US" sz="900" dirty="0">
                <a:latin typeface="Meiryo UI" panose="020B0604030504040204" pitchFamily="34" charset="-128"/>
                <a:ea typeface="Meiryo UI" panose="020B0604030504040204" pitchFamily="34" charset="-128"/>
              </a:rPr>
              <a:t>サイズ：手鏡：</a:t>
            </a:r>
            <a:r>
              <a:rPr lang="en-US" altLang="ja-JP" sz="900" dirty="0">
                <a:latin typeface="Meiryo UI" panose="020B0604030504040204" pitchFamily="34" charset="-128"/>
                <a:ea typeface="Meiryo UI" panose="020B0604030504040204" pitchFamily="34" charset="-128"/>
              </a:rPr>
              <a:t>100×70mm </a:t>
            </a:r>
            <a:r>
              <a:rPr lang="ja-JP" altLang="en-US" sz="900" dirty="0">
                <a:latin typeface="Meiryo UI" panose="020B0604030504040204" pitchFamily="34" charset="-128"/>
                <a:ea typeface="Meiryo UI" panose="020B0604030504040204" pitchFamily="34" charset="-128"/>
              </a:rPr>
              <a:t>巾着：約</a:t>
            </a:r>
            <a:r>
              <a:rPr lang="en-US" altLang="ja-JP" sz="900" dirty="0">
                <a:latin typeface="Meiryo UI" panose="020B0604030504040204" pitchFamily="34" charset="-128"/>
                <a:ea typeface="Meiryo UI" panose="020B0604030504040204" pitchFamily="34" charset="-128"/>
              </a:rPr>
              <a:t>130×90mm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地球に優しいバンブー素材でできた、コンパクトで丸いフォルムがおしゃれなハンドミラーです。ミラーをぴったり収納できるかわいい巾着袋が汚れやキズ付きを防いでくれます。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25F0F6E7-AACE-0352-BBC0-4BADEEAC36AF}"/>
              </a:ext>
            </a:extLst>
          </p:cNvPr>
          <p:cNvPicPr>
            <a:picLocks noChangeAspect="1"/>
          </p:cNvPicPr>
          <p:nvPr/>
        </p:nvPicPr>
        <p:blipFill>
          <a:blip r:embed="rId5"/>
          <a:stretch>
            <a:fillRect/>
          </a:stretch>
        </p:blipFill>
        <p:spPr>
          <a:xfrm>
            <a:off x="723305" y="1384602"/>
            <a:ext cx="3512238" cy="3512238"/>
          </a:xfrm>
          <a:prstGeom prst="rect">
            <a:avLst/>
          </a:prstGeom>
        </p:spPr>
      </p:pic>
    </p:spTree>
    <p:extLst>
      <p:ext uri="{BB962C8B-B14F-4D97-AF65-F5344CB8AC3E}">
        <p14:creationId xmlns:p14="http://schemas.microsoft.com/office/powerpoint/2010/main" val="204893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420×360×140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F3364F-4042-8FDA-1747-BDCD398BED85}"/>
              </a:ext>
            </a:extLst>
          </p:cNvPr>
          <p:cNvPicPr>
            <a:picLocks noChangeAspect="1"/>
          </p:cNvPicPr>
          <p:nvPr/>
        </p:nvPicPr>
        <p:blipFill>
          <a:blip r:embed="rId5"/>
          <a:stretch>
            <a:fillRect/>
          </a:stretch>
        </p:blipFill>
        <p:spPr>
          <a:xfrm>
            <a:off x="690968" y="1370111"/>
            <a:ext cx="3659646" cy="3659646"/>
          </a:xfrm>
          <a:prstGeom prst="rect">
            <a:avLst/>
          </a:prstGeom>
        </p:spPr>
      </p:pic>
    </p:spTree>
    <p:extLst>
      <p:ext uri="{BB962C8B-B14F-4D97-AF65-F5344CB8AC3E}">
        <p14:creationId xmlns:p14="http://schemas.microsoft.com/office/powerpoint/2010/main" val="402303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260×300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サイズの巾着です。上半分がネット素材になっているため、口を開けることなく入れたものを確認できて便利な上、見た目的にもおしゃれです。同じ仕様で</a:t>
            </a:r>
            <a:r>
              <a:rPr lang="en-US" altLang="ja-JP" sz="1600" dirty="0"/>
              <a:t>M</a:t>
            </a:r>
            <a:r>
              <a:rPr lang="ja-JP" altLang="en-US" sz="1600" dirty="0"/>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E4BBC3-294F-7A92-192A-91C1A37985F1}"/>
              </a:ext>
            </a:extLst>
          </p:cNvPr>
          <p:cNvPicPr>
            <a:picLocks noChangeAspect="1"/>
          </p:cNvPicPr>
          <p:nvPr/>
        </p:nvPicPr>
        <p:blipFill>
          <a:blip r:embed="rId5"/>
          <a:stretch>
            <a:fillRect/>
          </a:stretch>
        </p:blipFill>
        <p:spPr>
          <a:xfrm>
            <a:off x="785667" y="1382946"/>
            <a:ext cx="3560089" cy="3560089"/>
          </a:xfrm>
          <a:prstGeom prst="rect">
            <a:avLst/>
          </a:prstGeom>
        </p:spPr>
      </p:pic>
    </p:spTree>
    <p:extLst>
      <p:ext uri="{BB962C8B-B14F-4D97-AF65-F5344CB8AC3E}">
        <p14:creationId xmlns:p14="http://schemas.microsoft.com/office/powerpoint/2010/main" val="122381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ビエナ フェイスシェーバー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素材：本体・キャップ：</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樹脂、アルミニウム眉コーム・掃除用ブラシ：ポリプロピレン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φ14×131mm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25×140×25mm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セット内容：本体、キャップ、眉コーム、掃除用ブラシ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スティック形状で持ち運びも便利な、 フェイスシェーバー。地肌を傷つけにくく、ビギナーの方も安心して使えます。お出掛け前や旅先など、気になった時に短時間でお手入れできる優れものです。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7BB8641F-A0D3-BC38-052D-7BD0709B1F37}"/>
              </a:ext>
            </a:extLst>
          </p:cNvPr>
          <p:cNvPicPr>
            <a:picLocks noChangeAspect="1"/>
          </p:cNvPicPr>
          <p:nvPr/>
        </p:nvPicPr>
        <p:blipFill>
          <a:blip r:embed="rId5"/>
          <a:stretch>
            <a:fillRect/>
          </a:stretch>
        </p:blipFill>
        <p:spPr>
          <a:xfrm>
            <a:off x="740281" y="1368455"/>
            <a:ext cx="3655868" cy="3655868"/>
          </a:xfrm>
          <a:prstGeom prst="rect">
            <a:avLst/>
          </a:prstGeom>
        </p:spPr>
      </p:pic>
    </p:spTree>
    <p:extLst>
      <p:ext uri="{BB962C8B-B14F-4D97-AF65-F5344CB8AC3E}">
        <p14:creationId xmlns:p14="http://schemas.microsoft.com/office/powerpoint/2010/main" val="74390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A699AD7-4500-7546-553C-5E4BD814AF77}"/>
              </a:ext>
            </a:extLst>
          </p:cNvPr>
          <p:cNvPicPr>
            <a:picLocks noChangeAspect="1"/>
          </p:cNvPicPr>
          <p:nvPr/>
        </p:nvPicPr>
        <p:blipFill>
          <a:blip r:embed="rId5"/>
          <a:stretch>
            <a:fillRect/>
          </a:stretch>
        </p:blipFill>
        <p:spPr>
          <a:xfrm>
            <a:off x="732134" y="1388787"/>
            <a:ext cx="3598634" cy="3598634"/>
          </a:xfrm>
          <a:prstGeom prst="rect">
            <a:avLst/>
          </a:prstGeom>
        </p:spPr>
      </p:pic>
    </p:spTree>
    <p:extLst>
      <p:ext uri="{BB962C8B-B14F-4D97-AF65-F5344CB8AC3E}">
        <p14:creationId xmlns:p14="http://schemas.microsoft.com/office/powerpoint/2010/main" val="367502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クラルテ・ボックスポーチ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材：ポリウレタン・ポリ塩化ビニル、ポリエステル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90×160×80mm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マチが広いボックスタイプのため収納力抜群で、コスメをはじめ、さまざまな小物を纏めるには最適なシンプルポーチです。オリジナルグッズやノベルティアイテム用に名入れプリントも可能です。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318DB89-C887-2447-A7E4-FDD8EE1AA250}"/>
              </a:ext>
            </a:extLst>
          </p:cNvPr>
          <p:cNvPicPr>
            <a:picLocks noChangeAspect="1"/>
          </p:cNvPicPr>
          <p:nvPr/>
        </p:nvPicPr>
        <p:blipFill>
          <a:blip r:embed="rId5"/>
          <a:stretch>
            <a:fillRect/>
          </a:stretch>
        </p:blipFill>
        <p:spPr>
          <a:xfrm>
            <a:off x="479705" y="1687430"/>
            <a:ext cx="4061752" cy="2979280"/>
          </a:xfrm>
          <a:prstGeom prst="rect">
            <a:avLst/>
          </a:prstGeom>
        </p:spPr>
      </p:pic>
    </p:spTree>
    <p:extLst>
      <p:ext uri="{BB962C8B-B14F-4D97-AF65-F5344CB8AC3E}">
        <p14:creationId xmlns:p14="http://schemas.microsoft.com/office/powerpoint/2010/main" val="102765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バンブーファイバーミラー付き小物入れ</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％配合）蓋：竹、鏡：ガラス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φ140×50mm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60×145×145mm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環境に優しいバンブー製のミラー付き小物入れ。コスメやアクセサリーなどをすっきり収納できて、スタンドミラーとしても使えます。軽量で割れにくく、他のインテリアとも相性抜群です。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3BCD7BAA-B645-2864-2615-2B758B3CF64E}"/>
              </a:ext>
            </a:extLst>
          </p:cNvPr>
          <p:cNvPicPr>
            <a:picLocks noChangeAspect="1"/>
          </p:cNvPicPr>
          <p:nvPr/>
        </p:nvPicPr>
        <p:blipFill>
          <a:blip r:embed="rId5"/>
          <a:stretch>
            <a:fillRect/>
          </a:stretch>
        </p:blipFill>
        <p:spPr>
          <a:xfrm>
            <a:off x="793863" y="1396602"/>
            <a:ext cx="3470931" cy="3470931"/>
          </a:xfrm>
          <a:prstGeom prst="rect">
            <a:avLst/>
          </a:prstGeom>
        </p:spPr>
      </p:pic>
    </p:spTree>
    <p:extLst>
      <p:ext uri="{BB962C8B-B14F-4D97-AF65-F5344CB8AC3E}">
        <p14:creationId xmlns:p14="http://schemas.microsoft.com/office/powerpoint/2010/main" val="273538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F6ACBFE-BA4D-5393-26CB-9F07632FF168}"/>
              </a:ext>
            </a:extLst>
          </p:cNvPr>
          <p:cNvPicPr>
            <a:picLocks noChangeAspect="1"/>
          </p:cNvPicPr>
          <p:nvPr/>
        </p:nvPicPr>
        <p:blipFill>
          <a:blip r:embed="rId5"/>
          <a:stretch>
            <a:fillRect/>
          </a:stretch>
        </p:blipFill>
        <p:spPr>
          <a:xfrm>
            <a:off x="620871" y="1371901"/>
            <a:ext cx="3599599" cy="3599599"/>
          </a:xfrm>
          <a:prstGeom prst="rect">
            <a:avLst/>
          </a:prstGeom>
        </p:spPr>
      </p:pic>
    </p:spTree>
    <p:extLst>
      <p:ext uri="{BB962C8B-B14F-4D97-AF65-F5344CB8AC3E}">
        <p14:creationId xmlns:p14="http://schemas.microsoft.com/office/powerpoint/2010/main" val="3341327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名入れデザインだけでなく、生地感にも個性を出したい。なんて考えておられるお客様におすすめなのがこの霜降り調で柔らかい素材のトートバッグです。こちらは</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C903644-A403-8B8A-659A-EC275D329AFC}"/>
              </a:ext>
            </a:extLst>
          </p:cNvPr>
          <p:cNvPicPr>
            <a:picLocks noChangeAspect="1"/>
          </p:cNvPicPr>
          <p:nvPr/>
        </p:nvPicPr>
        <p:blipFill>
          <a:blip r:embed="rId5"/>
          <a:stretch>
            <a:fillRect/>
          </a:stretch>
        </p:blipFill>
        <p:spPr>
          <a:xfrm>
            <a:off x="733381" y="1371901"/>
            <a:ext cx="3619709" cy="3619709"/>
          </a:xfrm>
          <a:prstGeom prst="rect">
            <a:avLst/>
          </a:prstGeom>
        </p:spPr>
      </p:pic>
    </p:spTree>
    <p:extLst>
      <p:ext uri="{BB962C8B-B14F-4D97-AF65-F5344CB8AC3E}">
        <p14:creationId xmlns:p14="http://schemas.microsoft.com/office/powerpoint/2010/main" val="156582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スフィア・バンブーファイバー二重構造タンブラー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φ95×138</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145×100×100mm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軽量で耐久性も高いバイブーファイバー素材を配合したタンブラー。蓋付き＆二重構造で保冷保温力に優れ、結露もしにくく、熱くて持てないということもないため使いやすいアイテムです。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D0BC011-EBF5-D205-3EF4-7714E5BDC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0" y="1390081"/>
            <a:ext cx="3668514" cy="366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02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バンブーカトラリー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材：竹・綿・ステンレス・ナイロン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：箸・ストロー・ブラシ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、スプーン・フォーク・ナイフ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/225x70mm</a:t>
            </a:r>
          </a:p>
          <a:p>
            <a:r>
              <a:rPr lang="ja-JP" altLang="en-US" sz="900" dirty="0">
                <a:latin typeface="Meiryo UI" panose="020B0604030504040204" pitchFamily="34" charset="-128"/>
                <a:ea typeface="Meiryo UI" panose="020B0604030504040204" pitchFamily="34" charset="-128"/>
              </a:rPr>
              <a:t>備   考：単色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6</a:t>
            </a:r>
            <a:r>
              <a:rPr lang="ja-JP" altLang="en-US" sz="1600" dirty="0">
                <a:latin typeface="Meiryo UI" panose="020B0604030504040204" pitchFamily="34" charset="-128"/>
                <a:ea typeface="Meiryo UI" panose="020B0604030504040204" pitchFamily="34" charset="-128"/>
              </a:rPr>
              <a:t>点入りの、軽量で割れにくく、サステナブルなバンブー素材を使用したカトラリーセットです。シンプルなデザインがおしゃれ。イベントやキャンペーンの特典用などにもおすすめです。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8EEF23F-313D-CA11-C173-67032F48E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95" y="1327031"/>
            <a:ext cx="3746118" cy="37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8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リサイクルコットンマルシェバッグ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84803"/>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)W450×H350×D130mm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)W60×</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460mm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紐の長さ</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300mm</a:t>
            </a:r>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梱</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r>
              <a:rPr lang="en-US" altLang="ja-JP"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考：ブルー・ダークグレー・グレー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693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5397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リサイクルコットンを素材に使用しているため地球環境に優しく見た目もナチュラルなお洒落なマルシェバッグです。オリジナル名入れも格安で可能な上、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8" name="Picture 44" descr="https://www.kilamek-novelty.com/html/upload/save_image/hi-270444/270444-01.jpg">
            <a:extLst>
              <a:ext uri="{FF2B5EF4-FFF2-40B4-BE49-F238E27FC236}">
                <a16:creationId xmlns:a16="http://schemas.microsoft.com/office/drawing/2014/main" id="{EF867772-C89A-984A-BC25-719E294BA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712" y="1496155"/>
            <a:ext cx="3137786" cy="313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3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ステンレスカードミラー取手付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W92×H66×D1mm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お財布やポーチの中に入れて持ち歩くのに大変便利な、コンパクトサイズのカードミラーです。薄手なわりに丈夫で割れにくい特徴がございます。名入れも可能ですのでお気軽にご相談下さい。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BED0385-B7C9-0046-B54B-7DA2186511D9}"/>
              </a:ext>
            </a:extLst>
          </p:cNvPr>
          <p:cNvPicPr>
            <a:picLocks noChangeAspect="1"/>
          </p:cNvPicPr>
          <p:nvPr/>
        </p:nvPicPr>
        <p:blipFill>
          <a:blip r:embed="rId5"/>
          <a:stretch>
            <a:fillRect/>
          </a:stretch>
        </p:blipFill>
        <p:spPr>
          <a:xfrm>
            <a:off x="805367" y="1496155"/>
            <a:ext cx="3292044" cy="3471610"/>
          </a:xfrm>
          <a:prstGeom prst="rect">
            <a:avLst/>
          </a:prstGeom>
        </p:spPr>
      </p:pic>
    </p:spTree>
    <p:extLst>
      <p:ext uri="{BB962C8B-B14F-4D97-AF65-F5344CB8AC3E}">
        <p14:creationId xmlns:p14="http://schemas.microsoft.com/office/powerpoint/2010/main" val="39446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3277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450×370×140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30×600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考：レッド・オレンジ・ミッドナイトブルー・ナチュラル・ナイトブラック・スカイグレー・ピンク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ライトブルー・ターコイズブルー・ビビッドピンク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大容量な</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サイズのトートバッグです。</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オンスの厚手なキャンバス素材は耐久性に優れ、デイリーユースにぴったりなため非常に人気のアイテムです。オリジナル名入れも格安で承ります。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72FC2D05-0276-D04E-A290-061C84F60DFC}"/>
              </a:ext>
            </a:extLst>
          </p:cNvPr>
          <p:cNvPicPr>
            <a:picLocks noChangeAspect="1"/>
          </p:cNvPicPr>
          <p:nvPr/>
        </p:nvPicPr>
        <p:blipFill>
          <a:blip r:embed="rId5"/>
          <a:stretch>
            <a:fillRect/>
          </a:stretch>
        </p:blipFill>
        <p:spPr>
          <a:xfrm>
            <a:off x="736893" y="1359592"/>
            <a:ext cx="3668226" cy="3727872"/>
          </a:xfrm>
          <a:prstGeom prst="rect">
            <a:avLst/>
          </a:prstGeom>
        </p:spPr>
      </p:pic>
    </p:spTree>
    <p:extLst>
      <p:ext uri="{BB962C8B-B14F-4D97-AF65-F5344CB8AC3E}">
        <p14:creationId xmlns:p14="http://schemas.microsoft.com/office/powerpoint/2010/main" val="51861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105485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フォーボーテ ミラー付きコスメブラシ</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本セット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 アイシャドウブラシ・ブレンディングブラシ・パウダーブラシ・アイブロウブラシ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ポリスチレン、アルミニウム、ポリエステル シャドウチップ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ポリスチレン、アルミニウム、発泡ゴム</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:135×70×23mm</a:t>
            </a:r>
          </a:p>
          <a:p>
            <a:r>
              <a:rPr lang="ja-JP" altLang="en-US" sz="900" dirty="0">
                <a:latin typeface="Meiryo UI" panose="020B0604030504040204" pitchFamily="34" charset="-128"/>
                <a:ea typeface="Meiryo UI" panose="020B0604030504040204" pitchFamily="34" charset="-128"/>
              </a:rPr>
              <a:t>付属品：ケース、アイシャドウブラシ、ブレンディングブラシ、パウダーブラシ、シャドウチップ、アイブロウブラシ</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用途に合わせて使い分けられる</a:t>
            </a:r>
            <a:r>
              <a:rPr lang="en-US" altLang="ja-JP" sz="1600" dirty="0"/>
              <a:t>5</a:t>
            </a:r>
            <a:r>
              <a:rPr lang="ja-JP" altLang="en-US" sz="1600" dirty="0"/>
              <a:t>タイプのメイクブラシがセットになり、ケースには鏡も付いているため、これひとつで事足りる便利アイテムです。ケースにオリジナル名入れ可能です。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9793A729-FEA5-BD3B-422C-CA428A5A2A34}"/>
              </a:ext>
            </a:extLst>
          </p:cNvPr>
          <p:cNvPicPr>
            <a:picLocks noChangeAspect="1"/>
          </p:cNvPicPr>
          <p:nvPr/>
        </p:nvPicPr>
        <p:blipFill>
          <a:blip r:embed="rId5"/>
          <a:stretch>
            <a:fillRect/>
          </a:stretch>
        </p:blipFill>
        <p:spPr>
          <a:xfrm>
            <a:off x="772855" y="1456537"/>
            <a:ext cx="3435802" cy="3435802"/>
          </a:xfrm>
          <a:prstGeom prst="rect">
            <a:avLst/>
          </a:prstGeom>
        </p:spPr>
      </p:pic>
    </p:spTree>
    <p:extLst>
      <p:ext uri="{BB962C8B-B14F-4D97-AF65-F5344CB8AC3E}">
        <p14:creationId xmlns:p14="http://schemas.microsoft.com/office/powerpoint/2010/main" val="264469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50×85×4(mm)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すっきりとしたシンプルなラウンドタイプのメタルキーホルダーです。裏面はミラーになっているためちょっとしたお化粧直しなどに最適です。オリジナル名入れプリントも格安で承ります。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3913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ネットバッグ 厚手コットン巾着付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17×310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巾着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ファッションの高いネットバッグに、厚手のコットン巾着も付いたお得なアイテムです。オリジナル名入れは巾着のほうに可能です。ショップやイベントのオリジナルグッズとしておすすめです！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9364DCCA-81E9-4B49-8F71-E3D343A6AABF}"/>
              </a:ext>
            </a:extLst>
          </p:cNvPr>
          <p:cNvPicPr>
            <a:picLocks noChangeAspect="1"/>
          </p:cNvPicPr>
          <p:nvPr/>
        </p:nvPicPr>
        <p:blipFill>
          <a:blip r:embed="rId5"/>
          <a:stretch>
            <a:fillRect/>
          </a:stretch>
        </p:blipFill>
        <p:spPr>
          <a:xfrm>
            <a:off x="852891" y="1552956"/>
            <a:ext cx="3293505" cy="3241943"/>
          </a:xfrm>
          <a:prstGeom prst="rect">
            <a:avLst/>
          </a:prstGeom>
        </p:spPr>
      </p:pic>
    </p:spTree>
    <p:extLst>
      <p:ext uri="{BB962C8B-B14F-4D97-AF65-F5344CB8AC3E}">
        <p14:creationId xmlns:p14="http://schemas.microsoft.com/office/powerpoint/2010/main" val="410109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すっきりとしたシンプルなスクエアタイプのメタルキーホルダーです。裏面はミラーになっているためちょっとしたお化粧直しなどに最適です。オリジナル名入れプリントも格安で承ります。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00341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155454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ポップライン・トート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素材：ポリエステル・ポリウレタン混、ポリエステル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200×200×100mm(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290mm)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昨今流行の、ボリューム感ある個性的な生地を使用したトートバッグです。存在感のあるアイテムなため、シンプルなコーディネイトとの相性抜群！ノベルティ用としても人気があります。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93D3674D-D0E4-5C00-066B-29FF082D2E10}"/>
              </a:ext>
            </a:extLst>
          </p:cNvPr>
          <p:cNvPicPr>
            <a:picLocks noChangeAspect="1"/>
          </p:cNvPicPr>
          <p:nvPr/>
        </p:nvPicPr>
        <p:blipFill>
          <a:blip r:embed="rId5"/>
          <a:stretch>
            <a:fillRect/>
          </a:stretch>
        </p:blipFill>
        <p:spPr>
          <a:xfrm>
            <a:off x="709624" y="1317932"/>
            <a:ext cx="3567031" cy="3567031"/>
          </a:xfrm>
          <a:prstGeom prst="rect">
            <a:avLst/>
          </a:prstGeom>
        </p:spPr>
      </p:pic>
    </p:spTree>
    <p:extLst>
      <p:ext uri="{BB962C8B-B14F-4D97-AF65-F5344CB8AC3E}">
        <p14:creationId xmlns:p14="http://schemas.microsoft.com/office/powerpoint/2010/main" val="134580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エルトラッド・ゴールドマルチポーチ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90×190×35mm</a:t>
            </a:r>
            <a:r>
              <a:rPr lang="ja-JP" altLang="en-US" sz="900">
                <a:latin typeface="Meiryo UI" panose="020B0604030504040204" pitchFamily="34" charset="-128"/>
                <a:ea typeface="Meiryo UI" panose="020B0604030504040204" pitchFamily="34" charset="-128"/>
              </a:rPr>
              <a:t>（包装形態：ポリ袋入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高級感を醸し出すゴールド使いがとってもオシャレで格好良いマルチポーチです。名入れプリント可能商品ですので、オリジナルグッズやノベルティアイテムに最適。是非ご活用ください。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DFBDFF-7B25-874A-8D9C-2B504518D6EF}"/>
              </a:ext>
            </a:extLst>
          </p:cNvPr>
          <p:cNvPicPr>
            <a:picLocks noChangeAspect="1"/>
          </p:cNvPicPr>
          <p:nvPr/>
        </p:nvPicPr>
        <p:blipFill>
          <a:blip r:embed="rId5"/>
          <a:stretch>
            <a:fillRect/>
          </a:stretch>
        </p:blipFill>
        <p:spPr>
          <a:xfrm>
            <a:off x="455354" y="2245911"/>
            <a:ext cx="3996894" cy="2046797"/>
          </a:xfrm>
          <a:prstGeom prst="rect">
            <a:avLst/>
          </a:prstGeom>
        </p:spPr>
      </p:pic>
    </p:spTree>
    <p:extLst>
      <p:ext uri="{BB962C8B-B14F-4D97-AF65-F5344CB8AC3E}">
        <p14:creationId xmlns:p14="http://schemas.microsoft.com/office/powerpoint/2010/main" val="219698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5385084-1CA7-B5DE-59AF-5B788BAC2748}"/>
              </a:ext>
            </a:extLst>
          </p:cNvPr>
          <p:cNvPicPr>
            <a:picLocks noChangeAspect="1"/>
          </p:cNvPicPr>
          <p:nvPr/>
        </p:nvPicPr>
        <p:blipFill>
          <a:blip r:embed="rId5"/>
          <a:stretch>
            <a:fillRect/>
          </a:stretch>
        </p:blipFill>
        <p:spPr>
          <a:xfrm>
            <a:off x="648192" y="1396721"/>
            <a:ext cx="3668088" cy="3668088"/>
          </a:xfrm>
          <a:prstGeom prst="rect">
            <a:avLst/>
          </a:prstGeom>
        </p:spPr>
      </p:pic>
    </p:spTree>
    <p:extLst>
      <p:ext uri="{BB962C8B-B14F-4D97-AF65-F5344CB8AC3E}">
        <p14:creationId xmlns:p14="http://schemas.microsoft.com/office/powerpoint/2010/main" val="198071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5218F6A-6718-9F11-8B2D-7510C9E0DCEA}"/>
              </a:ext>
            </a:extLst>
          </p:cNvPr>
          <p:cNvPicPr>
            <a:picLocks noChangeAspect="1"/>
          </p:cNvPicPr>
          <p:nvPr/>
        </p:nvPicPr>
        <p:blipFill>
          <a:blip r:embed="rId5"/>
          <a:stretch>
            <a:fillRect/>
          </a:stretch>
        </p:blipFill>
        <p:spPr>
          <a:xfrm>
            <a:off x="731424" y="1418794"/>
            <a:ext cx="3516714" cy="3516714"/>
          </a:xfrm>
          <a:prstGeom prst="rect">
            <a:avLst/>
          </a:prstGeom>
        </p:spPr>
      </p:pic>
    </p:spTree>
    <p:extLst>
      <p:ext uri="{BB962C8B-B14F-4D97-AF65-F5344CB8AC3E}">
        <p14:creationId xmlns:p14="http://schemas.microsoft.com/office/powerpoint/2010/main" val="87369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5D2599-2C4D-3DAC-B754-FFE4CBFD41C4}"/>
              </a:ext>
            </a:extLst>
          </p:cNvPr>
          <p:cNvPicPr>
            <a:picLocks noChangeAspect="1"/>
          </p:cNvPicPr>
          <p:nvPr/>
        </p:nvPicPr>
        <p:blipFill>
          <a:blip r:embed="rId5"/>
          <a:stretch>
            <a:fillRect/>
          </a:stretch>
        </p:blipFill>
        <p:spPr>
          <a:xfrm>
            <a:off x="706879" y="1361933"/>
            <a:ext cx="3636543" cy="3636543"/>
          </a:xfrm>
          <a:prstGeom prst="rect">
            <a:avLst/>
          </a:prstGeom>
        </p:spPr>
      </p:pic>
    </p:spTree>
    <p:extLst>
      <p:ext uri="{BB962C8B-B14F-4D97-AF65-F5344CB8AC3E}">
        <p14:creationId xmlns:p14="http://schemas.microsoft.com/office/powerpoint/2010/main" val="416943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119213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クラルテ・スリムバニティ</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材：ポリウレタン・ポリ塩化ビニル、ポリエステル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100×170×70mm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コスメグッズを纏めて入れておくのにぴったりなサイズ感と、可愛いらしい見た目のバニティです。シンプルながら女性らしいデザインがとってもグッド！オリジナル名入れも可能です。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FC0646-9CF5-DB41-B9E8-2E00C3939FBD}"/>
              </a:ext>
            </a:extLst>
          </p:cNvPr>
          <p:cNvPicPr>
            <a:picLocks noChangeAspect="1"/>
          </p:cNvPicPr>
          <p:nvPr/>
        </p:nvPicPr>
        <p:blipFill>
          <a:blip r:embed="rId5"/>
          <a:stretch>
            <a:fillRect/>
          </a:stretch>
        </p:blipFill>
        <p:spPr>
          <a:xfrm>
            <a:off x="511685" y="1658815"/>
            <a:ext cx="3806605" cy="3182720"/>
          </a:xfrm>
          <a:prstGeom prst="rect">
            <a:avLst/>
          </a:prstGeom>
        </p:spPr>
      </p:pic>
    </p:spTree>
    <p:extLst>
      <p:ext uri="{BB962C8B-B14F-4D97-AF65-F5344CB8AC3E}">
        <p14:creationId xmlns:p14="http://schemas.microsoft.com/office/powerpoint/2010/main" val="24515179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2731</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2025-01-10T02:42:42Z</dcterms:modified>
</cp:coreProperties>
</file>