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66" r:id="rId3"/>
    <p:sldId id="281" r:id="rId4"/>
    <p:sldId id="284" r:id="rId5"/>
    <p:sldId id="276" r:id="rId6"/>
    <p:sldId id="257" r:id="rId7"/>
    <p:sldId id="280" r:id="rId8"/>
    <p:sldId id="285" r:id="rId9"/>
    <p:sldId id="286" r:id="rId10"/>
    <p:sldId id="272" r:id="rId11"/>
    <p:sldId id="274" r:id="rId12"/>
    <p:sldId id="279" r:id="rId13"/>
    <p:sldId id="282" r:id="rId14"/>
    <p:sldId id="278" r:id="rId15"/>
    <p:sldId id="259" r:id="rId16"/>
    <p:sldId id="265" r:id="rId17"/>
    <p:sldId id="258" r:id="rId18"/>
    <p:sldId id="261" r:id="rId19"/>
    <p:sldId id="275" r:id="rId20"/>
    <p:sldId id="262" r:id="rId21"/>
    <p:sldId id="277" r:id="rId22"/>
    <p:sldId id="269" r:id="rId23"/>
    <p:sldId id="264" r:id="rId24"/>
    <p:sldId id="263" r:id="rId25"/>
    <p:sldId id="267" r:id="rId26"/>
    <p:sldId id="287" r:id="rId27"/>
    <p:sldId id="283" r:id="rId28"/>
    <p:sldId id="288" r:id="rId29"/>
    <p:sldId id="289" r:id="rId30"/>
    <p:sldId id="290"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94" d="100"/>
          <a:sy n="94" d="100"/>
        </p:scale>
        <p:origin x="264" y="-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333961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85597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52837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329E473-BA1C-727A-EBDA-E1D3DC1F479E}"/>
              </a:ext>
            </a:extLst>
          </p:cNvPr>
          <p:cNvPicPr>
            <a:picLocks noChangeAspect="1"/>
          </p:cNvPicPr>
          <p:nvPr/>
        </p:nvPicPr>
        <p:blipFill>
          <a:blip r:embed="rId5"/>
          <a:stretch>
            <a:fillRect/>
          </a:stretch>
        </p:blipFill>
        <p:spPr>
          <a:xfrm>
            <a:off x="716158" y="1406376"/>
            <a:ext cx="3568343" cy="3568343"/>
          </a:xfrm>
          <a:prstGeom prst="rect">
            <a:avLst/>
          </a:prstGeom>
        </p:spPr>
      </p:pic>
    </p:spTree>
    <p:extLst>
      <p:ext uri="{BB962C8B-B14F-4D97-AF65-F5344CB8AC3E}">
        <p14:creationId xmlns:p14="http://schemas.microsoft.com/office/powerpoint/2010/main" val="35869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素材：コットン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480×280×160(mm)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698F61C0-FB20-81FD-9C64-BD4235DBD23A}"/>
              </a:ext>
            </a:extLst>
          </p:cNvPr>
          <p:cNvPicPr>
            <a:picLocks noChangeAspect="1"/>
          </p:cNvPicPr>
          <p:nvPr/>
        </p:nvPicPr>
        <p:blipFill>
          <a:blip r:embed="rId5"/>
          <a:stretch>
            <a:fillRect/>
          </a:stretch>
        </p:blipFill>
        <p:spPr>
          <a:xfrm>
            <a:off x="682431" y="1414165"/>
            <a:ext cx="3597491" cy="3597491"/>
          </a:xfrm>
          <a:prstGeom prst="rect">
            <a:avLst/>
          </a:prstGeom>
        </p:spPr>
      </p:pic>
    </p:spTree>
    <p:extLst>
      <p:ext uri="{BB962C8B-B14F-4D97-AF65-F5344CB8AC3E}">
        <p14:creationId xmlns:p14="http://schemas.microsoft.com/office/powerpoint/2010/main" val="178885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アジャスター付ショルダーバッグ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470×380×160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50×950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最大</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ストラップの長さを状況に応じて変えられるため、さまざまなシーンで役立つシンプルなショルダーバッグです。ブラック、ネイビー、ベージュの三色展開から、自由にお選びいただけます。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5F5773D-8FB8-EE59-E827-CE0F558BEE98}"/>
              </a:ext>
            </a:extLst>
          </p:cNvPr>
          <p:cNvPicPr>
            <a:picLocks noChangeAspect="1"/>
          </p:cNvPicPr>
          <p:nvPr/>
        </p:nvPicPr>
        <p:blipFill>
          <a:blip r:embed="rId5"/>
          <a:stretch>
            <a:fillRect/>
          </a:stretch>
        </p:blipFill>
        <p:spPr>
          <a:xfrm>
            <a:off x="631212" y="1339066"/>
            <a:ext cx="3664458" cy="3664458"/>
          </a:xfrm>
          <a:prstGeom prst="rect">
            <a:avLst/>
          </a:prstGeom>
        </p:spPr>
      </p:pic>
    </p:spTree>
    <p:extLst>
      <p:ext uri="{BB962C8B-B14F-4D97-AF65-F5344CB8AC3E}">
        <p14:creationId xmlns:p14="http://schemas.microsoft.com/office/powerpoint/2010/main" val="16008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5820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キャンバスバイカラートート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320×230×130</a:t>
            </a:r>
            <a:r>
              <a:rPr lang="en" altLang="ja-JP" sz="900" spc="200" dirty="0">
                <a:latin typeface="Meiryo UI" panose="020B0604030504040204" pitchFamily="34" charset="-128"/>
                <a:ea typeface="Meiryo UI" panose="020B0604030504040204" pitchFamily="34" charset="-128"/>
              </a:rPr>
              <a:t>mm､</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35×350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5</a:t>
            </a:r>
            <a:r>
              <a:rPr lang="en" altLang="ja-JP" sz="900" spc="2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考：ミッドナイトブルー・ナイトブラック・ダークグリーン・ワインレッド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選べるハンドルラインのアクセントカラーがとってもオシャレな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サイズのトートバッグです。厚手のキャンバス素材を使用しておりますので耐久性も高く、デイリーユースにぴったり。</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8FEEFB12-D957-0A46-BDFE-90A76DB3D8CD}"/>
              </a:ext>
            </a:extLst>
          </p:cNvPr>
          <p:cNvPicPr>
            <a:picLocks noChangeAspect="1"/>
          </p:cNvPicPr>
          <p:nvPr/>
        </p:nvPicPr>
        <p:blipFill>
          <a:blip r:embed="rId5"/>
          <a:stretch>
            <a:fillRect/>
          </a:stretch>
        </p:blipFill>
        <p:spPr>
          <a:xfrm>
            <a:off x="853561" y="1452454"/>
            <a:ext cx="3376430" cy="3483054"/>
          </a:xfrm>
          <a:prstGeom prst="rect">
            <a:avLst/>
          </a:prstGeom>
        </p:spPr>
      </p:pic>
    </p:spTree>
    <p:extLst>
      <p:ext uri="{BB962C8B-B14F-4D97-AF65-F5344CB8AC3E}">
        <p14:creationId xmlns:p14="http://schemas.microsoft.com/office/powerpoint/2010/main" val="337744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238460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35×1100(mm)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国際フェアトレード認証ラベル付きで</a:t>
            </a:r>
            <a:r>
              <a:rPr lang="en-US" altLang="ja-JP" sz="1600" dirty="0" err="1"/>
              <a:t>SDgs</a:t>
            </a:r>
            <a:r>
              <a:rPr lang="ja-JP" altLang="en-US" sz="1600" dirty="0"/>
              <a:t>に貢献できるサコッシュです。</a:t>
            </a:r>
            <a:r>
              <a:rPr lang="en-US" altLang="ja-JP" sz="1600" dirty="0"/>
              <a:t>10</a:t>
            </a:r>
            <a:r>
              <a:rPr lang="ja-JP" altLang="en-US" sz="1600" dirty="0"/>
              <a:t>オンスの厚みのある生地は耐久性にも優れており、口元はホックボタンで留められる仕様も便利です。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CD979EC6-1E40-C5F7-ED3D-89C62FE46A84}"/>
              </a:ext>
            </a:extLst>
          </p:cNvPr>
          <p:cNvPicPr>
            <a:picLocks noChangeAspect="1"/>
          </p:cNvPicPr>
          <p:nvPr/>
        </p:nvPicPr>
        <p:blipFill>
          <a:blip r:embed="rId5"/>
          <a:stretch>
            <a:fillRect/>
          </a:stretch>
        </p:blipFill>
        <p:spPr>
          <a:xfrm>
            <a:off x="747766" y="1369729"/>
            <a:ext cx="3617691" cy="3617691"/>
          </a:xfrm>
          <a:prstGeom prst="rect">
            <a:avLst/>
          </a:prstGeom>
        </p:spPr>
      </p:pic>
    </p:spTree>
    <p:extLst>
      <p:ext uri="{BB962C8B-B14F-4D97-AF65-F5344CB8AC3E}">
        <p14:creationId xmlns:p14="http://schemas.microsoft.com/office/powerpoint/2010/main" val="165200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キャンバスマリントート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470×340×160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15×560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マリン感のあるロープハンドルがオシャレなトートバッグです。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オンスのキャンバス素材は耐久性にも優れています。こちらはデイリーユースに最適な</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52B5CA82-F28E-1448-B5B8-A1DCBE3E2331}"/>
              </a:ext>
            </a:extLst>
          </p:cNvPr>
          <p:cNvPicPr>
            <a:picLocks noChangeAspect="1"/>
          </p:cNvPicPr>
          <p:nvPr/>
        </p:nvPicPr>
        <p:blipFill>
          <a:blip r:embed="rId5"/>
          <a:stretch>
            <a:fillRect/>
          </a:stretch>
        </p:blipFill>
        <p:spPr>
          <a:xfrm>
            <a:off x="811104" y="1352711"/>
            <a:ext cx="3397069" cy="3635587"/>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(LL)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430×370×220(mm)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20×560(mm)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ナチュラルでざっくりとした風合いがおしゃれで人気の高いジュート素材を使用したトートバッグ。スクエア型でしっかりとした印象を与えます。カラーはナチュラルとホワイトの</a:t>
            </a:r>
            <a:r>
              <a:rPr lang="en-US" altLang="ja-JP" sz="1600" dirty="0"/>
              <a:t>2</a:t>
            </a:r>
            <a:r>
              <a:rPr lang="ja-JP" altLang="en-US" sz="1600" dirty="0"/>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6E451F-5E1C-73F6-2546-817DCF0F040F}"/>
              </a:ext>
            </a:extLst>
          </p:cNvPr>
          <p:cNvPicPr>
            <a:picLocks noChangeAspect="1"/>
          </p:cNvPicPr>
          <p:nvPr/>
        </p:nvPicPr>
        <p:blipFill>
          <a:blip r:embed="rId5"/>
          <a:stretch>
            <a:fillRect/>
          </a:stretch>
        </p:blipFill>
        <p:spPr>
          <a:xfrm>
            <a:off x="722024" y="1433687"/>
            <a:ext cx="3560089" cy="3560089"/>
          </a:xfrm>
          <a:prstGeom prst="rect">
            <a:avLst/>
          </a:prstGeom>
        </p:spPr>
      </p:pic>
    </p:spTree>
    <p:extLst>
      <p:ext uri="{BB962C8B-B14F-4D97-AF65-F5344CB8AC3E}">
        <p14:creationId xmlns:p14="http://schemas.microsoft.com/office/powerpoint/2010/main" val="314177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246321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375020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444221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ワンプッシュ真空ステンレスボトル </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材：ステンレススチール・ポリプロピレン・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r>
              <a:rPr lang="en-US" altLang="ja-JP" sz="900" dirty="0" err="1">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：底面直径約</a:t>
            </a:r>
            <a:r>
              <a:rPr lang="en-US" altLang="ja-JP" sz="900" dirty="0">
                <a:latin typeface="Meiryo UI" panose="020B0604030504040204" pitchFamily="34" charset="-128"/>
                <a:ea typeface="Meiryo UI" panose="020B0604030504040204" pitchFamily="34" charset="-128"/>
              </a:rPr>
              <a:t>6.6cm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24cm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ja-JP" altLang="en-US" sz="900" b="0" i="0" dirty="0">
                <a:solidFill>
                  <a:srgbClr val="333333"/>
                </a:solidFill>
                <a:effectLst/>
                <a:latin typeface="-apple-system"/>
              </a:rPr>
              <a:t> 約</a:t>
            </a:r>
            <a:r>
              <a:rPr lang="en-US" altLang="ja-JP" sz="900" b="0" i="0" dirty="0">
                <a:solidFill>
                  <a:srgbClr val="333333"/>
                </a:solidFill>
                <a:effectLst/>
                <a:latin typeface="-apple-system"/>
              </a:rPr>
              <a:t>450ml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片手で蓋を開けられるワンプッシュオープン式の真空ステンレスボトルです。</a:t>
            </a:r>
            <a:r>
              <a:rPr lang="en-US" altLang="ja-JP" sz="1600" dirty="0">
                <a:latin typeface="Meiryo UI" panose="020B0604030504040204" pitchFamily="34" charset="-128"/>
                <a:ea typeface="Meiryo UI" panose="020B0604030504040204" pitchFamily="34" charset="-128"/>
              </a:rPr>
              <a:t>450ml</a:t>
            </a:r>
            <a:r>
              <a:rPr lang="ja-JP" altLang="en-US" sz="1600" dirty="0">
                <a:latin typeface="Meiryo UI" panose="020B0604030504040204" pitchFamily="34" charset="-128"/>
                <a:ea typeface="Meiryo UI" panose="020B0604030504040204" pitchFamily="34" charset="-128"/>
              </a:rPr>
              <a:t>と容量もスポーツ時などに大変便利かと思いますし名入れも可能なため、イベント用にもおすすめです。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C0025588-2799-ED65-12CF-98AC21008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45" y="1433181"/>
            <a:ext cx="3414643" cy="341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2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7B9F1CEA-3832-F730-0910-15CCB93A25B7}"/>
              </a:ext>
            </a:extLst>
          </p:cNvPr>
          <p:cNvPicPr>
            <a:picLocks noChangeAspect="1"/>
          </p:cNvPicPr>
          <p:nvPr/>
        </p:nvPicPr>
        <p:blipFill>
          <a:blip r:embed="rId5"/>
          <a:stretch>
            <a:fillRect/>
          </a:stretch>
        </p:blipFill>
        <p:spPr>
          <a:xfrm>
            <a:off x="700376" y="1329585"/>
            <a:ext cx="3720691" cy="3720691"/>
          </a:xfrm>
          <a:prstGeom prst="rect">
            <a:avLst/>
          </a:prstGeom>
        </p:spPr>
      </p:pic>
    </p:spTree>
    <p:extLst>
      <p:ext uri="{BB962C8B-B14F-4D97-AF65-F5344CB8AC3E}">
        <p14:creationId xmlns:p14="http://schemas.microsoft.com/office/powerpoint/2010/main" val="17061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C109772-A10B-6E7F-81D6-4A4B60F306C7}"/>
              </a:ext>
            </a:extLst>
          </p:cNvPr>
          <p:cNvPicPr>
            <a:picLocks noChangeAspect="1"/>
          </p:cNvPicPr>
          <p:nvPr/>
        </p:nvPicPr>
        <p:blipFill>
          <a:blip r:embed="rId5"/>
          <a:stretch>
            <a:fillRect/>
          </a:stretch>
        </p:blipFill>
        <p:spPr>
          <a:xfrm>
            <a:off x="694822" y="1357958"/>
            <a:ext cx="3693908" cy="3693908"/>
          </a:xfrm>
          <a:prstGeom prst="rect">
            <a:avLst/>
          </a:prstGeom>
        </p:spPr>
      </p:pic>
    </p:spTree>
    <p:extLst>
      <p:ext uri="{BB962C8B-B14F-4D97-AF65-F5344CB8AC3E}">
        <p14:creationId xmlns:p14="http://schemas.microsoft.com/office/powerpoint/2010/main" val="1630575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ステンレスボトル</a:t>
            </a:r>
            <a:r>
              <a:rPr lang="en-US" altLang="ja-JP" sz="2000" dirty="0">
                <a:solidFill>
                  <a:schemeClr val="bg1"/>
                </a:solidFill>
                <a:latin typeface="Meiryo UI" panose="020B0604030504040204" pitchFamily="34" charset="-128"/>
                <a:ea typeface="Meiryo UI" panose="020B0604030504040204" pitchFamily="34" charset="-128"/>
              </a:rPr>
              <a:t>(480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73322"/>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材：ステンレス鋼、</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H248mm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480ml</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56748"/>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41332"/>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アウトドアイベントやスポーツ系企業の販促キャンペーンなどにおすすめのシンプルなステンレスボトル。中栓を閉め忘れても外蓋を閉めれば漏れも防げる自動ロック式は便利です。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5940F116-52DC-BF42-A0D7-D51AD17FB8FC}"/>
              </a:ext>
            </a:extLst>
          </p:cNvPr>
          <p:cNvPicPr>
            <a:picLocks noChangeAspect="1"/>
          </p:cNvPicPr>
          <p:nvPr/>
        </p:nvPicPr>
        <p:blipFill>
          <a:blip r:embed="rId5"/>
          <a:stretch>
            <a:fillRect/>
          </a:stretch>
        </p:blipFill>
        <p:spPr>
          <a:xfrm>
            <a:off x="679233" y="1444255"/>
            <a:ext cx="3698566" cy="3564768"/>
          </a:xfrm>
          <a:prstGeom prst="rect">
            <a:avLst/>
          </a:prstGeom>
        </p:spPr>
      </p:pic>
    </p:spTree>
    <p:extLst>
      <p:ext uri="{BB962C8B-B14F-4D97-AF65-F5344CB8AC3E}">
        <p14:creationId xmlns:p14="http://schemas.microsoft.com/office/powerpoint/2010/main" val="4124207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厚手キャンバスマルチトート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(475g/㎡)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450×360×130mm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12L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14</a:t>
            </a:r>
            <a:r>
              <a:rPr lang="ja-JP" altLang="en-US" sz="1600">
                <a:latin typeface="Meiryo UI" panose="020B0604030504040204" pitchFamily="34" charset="-128"/>
                <a:ea typeface="Meiryo UI" panose="020B0604030504040204" pitchFamily="34" charset="-128"/>
              </a:rPr>
              <a:t>オンスの厚手キャンバスが耐久性抜群なトートバッグです。サイドポケットが様々なシーンで便利に利用できておすすめです。カラーバリエーションはナチュラルとブラックの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9889C55-25A1-2346-B7A4-D239628F3ED8}"/>
              </a:ext>
            </a:extLst>
          </p:cNvPr>
          <p:cNvPicPr>
            <a:picLocks noChangeAspect="1"/>
          </p:cNvPicPr>
          <p:nvPr/>
        </p:nvPicPr>
        <p:blipFill>
          <a:blip r:embed="rId5"/>
          <a:stretch>
            <a:fillRect/>
          </a:stretch>
        </p:blipFill>
        <p:spPr>
          <a:xfrm>
            <a:off x="784772" y="1355709"/>
            <a:ext cx="3452163" cy="3708185"/>
          </a:xfrm>
          <a:prstGeom prst="rect">
            <a:avLst/>
          </a:prstGeom>
        </p:spPr>
      </p:pic>
    </p:spTree>
    <p:extLst>
      <p:ext uri="{BB962C8B-B14F-4D97-AF65-F5344CB8AC3E}">
        <p14:creationId xmlns:p14="http://schemas.microsoft.com/office/powerpoint/2010/main" val="463435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スリムサーモステンレスボトル</a:t>
            </a:r>
            <a:r>
              <a:rPr lang="en-US" altLang="ja-JP" sz="2000" dirty="0">
                <a:solidFill>
                  <a:schemeClr val="bg1"/>
                </a:solidFill>
                <a:latin typeface="Meiryo UI" panose="020B0604030504040204" pitchFamily="34" charset="-128"/>
                <a:ea typeface="Meiryo UI" panose="020B0604030504040204" pitchFamily="34" charset="-128"/>
              </a:rPr>
              <a:t>200ml 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φ57×142(mm)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200ml</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備考：食品衛生検査済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通勤通学時や散歩時の水分補給に最適な</a:t>
            </a:r>
            <a:r>
              <a:rPr lang="en-US" altLang="ja-JP" sz="1600" dirty="0"/>
              <a:t>200ml</a:t>
            </a:r>
            <a:r>
              <a:rPr lang="ja-JP" altLang="en-US" sz="1600" dirty="0"/>
              <a:t>サイズのサーモステンレスボトルです。すっきりとしたシンプルな形状のため、名入れプリントするどんなオリジナルデザインとも相性抜群！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3A337990-A2F8-7396-C90F-746DF15A66EC}"/>
              </a:ext>
            </a:extLst>
          </p:cNvPr>
          <p:cNvPicPr>
            <a:picLocks noChangeAspect="1"/>
          </p:cNvPicPr>
          <p:nvPr/>
        </p:nvPicPr>
        <p:blipFill>
          <a:blip r:embed="rId5"/>
          <a:stretch>
            <a:fillRect/>
          </a:stretch>
        </p:blipFill>
        <p:spPr>
          <a:xfrm>
            <a:off x="709624" y="1377521"/>
            <a:ext cx="3609900" cy="3609900"/>
          </a:xfrm>
          <a:prstGeom prst="rect">
            <a:avLst/>
          </a:prstGeom>
        </p:spPr>
      </p:pic>
    </p:spTree>
    <p:extLst>
      <p:ext uri="{BB962C8B-B14F-4D97-AF65-F5344CB8AC3E}">
        <p14:creationId xmlns:p14="http://schemas.microsoft.com/office/powerpoint/2010/main" val="228900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240×220×135(mm)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保冷機能付き！再生ファブリック糸を使ったエシカルな</a:t>
            </a:r>
            <a:r>
              <a:rPr lang="en-US" altLang="ja-JP" sz="1600" dirty="0"/>
              <a:t>S</a:t>
            </a:r>
            <a:r>
              <a:rPr lang="ja-JP" altLang="en-US" sz="1600" dirty="0"/>
              <a:t>サイズのスクエアトートバッグ。お弁当と</a:t>
            </a:r>
            <a:r>
              <a:rPr lang="en-US" altLang="ja-JP" sz="1600" dirty="0"/>
              <a:t>500ml</a:t>
            </a:r>
            <a:r>
              <a:rPr lang="ja-JP" altLang="en-US" sz="1600" dirty="0"/>
              <a:t>ペットボトルも収納できて、女性向け物販品用のランチバッグにぴったりです。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FC4008-E368-632D-3ADF-9430A1F282BA}"/>
              </a:ext>
            </a:extLst>
          </p:cNvPr>
          <p:cNvPicPr>
            <a:picLocks noChangeAspect="1"/>
          </p:cNvPicPr>
          <p:nvPr/>
        </p:nvPicPr>
        <p:blipFill>
          <a:blip r:embed="rId5"/>
          <a:stretch>
            <a:fillRect/>
          </a:stretch>
        </p:blipFill>
        <p:spPr>
          <a:xfrm>
            <a:off x="715406" y="1453930"/>
            <a:ext cx="3588018" cy="3588018"/>
          </a:xfrm>
          <a:prstGeom prst="rect">
            <a:avLst/>
          </a:prstGeom>
        </p:spPr>
      </p:pic>
    </p:spTree>
    <p:extLst>
      <p:ext uri="{BB962C8B-B14F-4D97-AF65-F5344CB8AC3E}">
        <p14:creationId xmlns:p14="http://schemas.microsoft.com/office/powerpoint/2010/main" val="106984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キャンバスバイカラートート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430×380×160</a:t>
            </a:r>
            <a:r>
              <a:rPr lang="en" altLang="ja-JP" sz="900" spc="200" dirty="0">
                <a:latin typeface="Meiryo UI" panose="020B0604030504040204" pitchFamily="34" charset="-128"/>
                <a:ea typeface="Meiryo UI" panose="020B0604030504040204" pitchFamily="34" charset="-128"/>
              </a:rPr>
              <a:t>mm､</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40×590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16</a:t>
            </a:r>
            <a:r>
              <a:rPr lang="en" altLang="ja-JP" sz="900" spc="2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考：ミッドナイトブルー・ナイトブラック・ダークグリーン・ワインレッド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選べるハンドルラインのアクセントカラーがとってもオシャレな</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サイズのトートバッグです。厚手のキャンバス素材を使用しておりますので耐久性も高く、デイリーユースにぴったり。</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C0F60CDC-1474-5648-96DE-62AA1A0D7B84}"/>
              </a:ext>
            </a:extLst>
          </p:cNvPr>
          <p:cNvPicPr>
            <a:picLocks noChangeAspect="1"/>
          </p:cNvPicPr>
          <p:nvPr/>
        </p:nvPicPr>
        <p:blipFill>
          <a:blip r:embed="rId5"/>
          <a:stretch>
            <a:fillRect/>
          </a:stretch>
        </p:blipFill>
        <p:spPr>
          <a:xfrm>
            <a:off x="844651" y="1432978"/>
            <a:ext cx="3235389" cy="3460460"/>
          </a:xfrm>
          <a:prstGeom prst="rect">
            <a:avLst/>
          </a:prstGeom>
        </p:spPr>
      </p:pic>
    </p:spTree>
    <p:extLst>
      <p:ext uri="{BB962C8B-B14F-4D97-AF65-F5344CB8AC3E}">
        <p14:creationId xmlns:p14="http://schemas.microsoft.com/office/powerpoint/2010/main" val="37626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φ82×140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450ml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45A9460-E0F8-2D45-B13D-574D9BCBFA2F}"/>
              </a:ext>
            </a:extLst>
          </p:cNvPr>
          <p:cNvPicPr>
            <a:picLocks noChangeAspect="1"/>
          </p:cNvPicPr>
          <p:nvPr/>
        </p:nvPicPr>
        <p:blipFill>
          <a:blip r:embed="rId5"/>
          <a:stretch>
            <a:fillRect/>
          </a:stretch>
        </p:blipFill>
        <p:spPr>
          <a:xfrm>
            <a:off x="285434" y="1864459"/>
            <a:ext cx="4409068" cy="2833772"/>
          </a:xfrm>
          <a:prstGeom prst="rect">
            <a:avLst/>
          </a:prstGeom>
        </p:spPr>
      </p:pic>
    </p:spTree>
    <p:extLst>
      <p:ext uri="{BB962C8B-B14F-4D97-AF65-F5344CB8AC3E}">
        <p14:creationId xmlns:p14="http://schemas.microsoft.com/office/powerpoint/2010/main" val="1436192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今治・泉州</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a:solidFill>
                  <a:schemeClr val="bg1"/>
                </a:solidFill>
                <a:latin typeface="Meiryo UI" panose="020B0604030504040204" pitchFamily="34" charset="-128"/>
                <a:ea typeface="Meiryo UI" panose="020B0604030504040204" pitchFamily="34" charset="-128"/>
              </a:rPr>
              <a:t>大ブランドフェイスタオルセット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：今治フェイスタオル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33×84</a:t>
            </a:r>
            <a:r>
              <a:rPr lang="en" altLang="ja-JP" sz="900" dirty="0">
                <a:latin typeface="Meiryo UI" panose="020B0604030504040204" pitchFamily="34" charset="-128"/>
                <a:ea typeface="Meiryo UI" panose="020B0604030504040204" pitchFamily="34" charset="-128"/>
              </a:rPr>
              <a:t>cm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泉州フェイスタオル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34×85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付属品：フェイスタオル</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今治・泉州</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国内の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大タオルブランド、今治産と泉州産のフェイスタオルを詰め合わせにした、贅沢なギフトです。大切な方へのプレゼント用やご挨拶用、また特典や景品用としても人気があります。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ut-2212880/2212880-01.jpg">
            <a:extLst>
              <a:ext uri="{FF2B5EF4-FFF2-40B4-BE49-F238E27FC236}">
                <a16:creationId xmlns:a16="http://schemas.microsoft.com/office/drawing/2014/main" id="{3C6AA257-6A0B-AB4E-B871-F49D28B67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46" y="1431592"/>
            <a:ext cx="3571590" cy="357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18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56670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a:t>
            </a:r>
            <a:r>
              <a:rPr lang="en-US" altLang="ja-JP" sz="2000" dirty="0">
                <a:solidFill>
                  <a:schemeClr val="bg1"/>
                </a:solidFill>
                <a:latin typeface="Meiryo UI" panose="020B0604030504040204" pitchFamily="34" charset="-128"/>
                <a:ea typeface="Meiryo UI" panose="020B0604030504040204" pitchFamily="34" charset="-128"/>
              </a:rPr>
              <a:t>W</a:t>
            </a:r>
            <a:r>
              <a:rPr lang="ja-JP" altLang="en-US" sz="2000" dirty="0">
                <a:solidFill>
                  <a:schemeClr val="bg1"/>
                </a:solidFill>
                <a:latin typeface="Meiryo UI" panose="020B0604030504040204" pitchFamily="34" charset="-128"/>
                <a:ea typeface="Meiryo UI" panose="020B0604030504040204" pitchFamily="34" charset="-128"/>
              </a:rPr>
              <a:t>スタイルバッグ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370×400×110(mm)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25×950(mm)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11L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トートバッグとしての持ち手とショルダーバッグとしてもベルトの両方があるため、シーンに合わせて持ち方を変えられて便利なキャンバスバッグ。地球環境に優しいオーガニックコットン使用です。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B3443E12-7CE9-BC72-AF8C-80D4133D1117}"/>
              </a:ext>
            </a:extLst>
          </p:cNvPr>
          <p:cNvPicPr>
            <a:picLocks noChangeAspect="1"/>
          </p:cNvPicPr>
          <p:nvPr/>
        </p:nvPicPr>
        <p:blipFill>
          <a:blip r:embed="rId5"/>
          <a:stretch>
            <a:fillRect/>
          </a:stretch>
        </p:blipFill>
        <p:spPr>
          <a:xfrm>
            <a:off x="746573" y="1422052"/>
            <a:ext cx="3554730" cy="3554730"/>
          </a:xfrm>
          <a:prstGeom prst="rect">
            <a:avLst/>
          </a:prstGeom>
        </p:spPr>
      </p:pic>
    </p:spTree>
    <p:extLst>
      <p:ext uri="{BB962C8B-B14F-4D97-AF65-F5344CB8AC3E}">
        <p14:creationId xmlns:p14="http://schemas.microsoft.com/office/powerpoint/2010/main" val="316705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ポケットサーモボトル </a:t>
            </a:r>
            <a:r>
              <a:rPr lang="en-US" altLang="ja-JP" sz="2000" dirty="0">
                <a:solidFill>
                  <a:schemeClr val="bg1"/>
                </a:solidFill>
                <a:latin typeface="Meiryo UI" panose="020B0604030504040204" pitchFamily="34" charset="-128"/>
                <a:ea typeface="Meiryo UI" panose="020B0604030504040204" pitchFamily="34" charset="-128"/>
              </a:rPr>
              <a:t>130ml </a:t>
            </a:r>
            <a:r>
              <a:rPr lang="ja-JP" altLang="en-US" sz="2000" dirty="0">
                <a:solidFill>
                  <a:schemeClr val="bg1"/>
                </a:solidFill>
                <a:latin typeface="Meiryo UI" panose="020B0604030504040204" pitchFamily="34" charset="-128"/>
                <a:ea typeface="Meiryo UI" panose="020B0604030504040204" pitchFamily="34" charset="-128"/>
              </a:rPr>
              <a:t>＜熱転写対応可＞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φ45×144(mm)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通勤通学や散歩用にぴったりの超軽量かつミニサイズで人気の高いポケットボトルです。保温保冷機能もありますので、美味しい温度をそのままいつでもどこでも味わえます。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108FCD1-16F9-01CB-32B7-0644F631A91F}"/>
              </a:ext>
            </a:extLst>
          </p:cNvPr>
          <p:cNvPicPr>
            <a:picLocks noChangeAspect="1"/>
          </p:cNvPicPr>
          <p:nvPr/>
        </p:nvPicPr>
        <p:blipFill>
          <a:blip r:embed="rId5"/>
          <a:stretch>
            <a:fillRect/>
          </a:stretch>
        </p:blipFill>
        <p:spPr>
          <a:xfrm>
            <a:off x="709624" y="1422052"/>
            <a:ext cx="3579114" cy="3579114"/>
          </a:xfrm>
          <a:prstGeom prst="rect">
            <a:avLst/>
          </a:prstGeom>
        </p:spPr>
      </p:pic>
    </p:spTree>
    <p:extLst>
      <p:ext uri="{BB962C8B-B14F-4D97-AF65-F5344CB8AC3E}">
        <p14:creationId xmlns:p14="http://schemas.microsoft.com/office/powerpoint/2010/main" val="207642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198644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内ポケット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390×210×170(mm)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35×350(mm)</a:t>
            </a:r>
            <a:r>
              <a:rPr lang="ja-JP" altLang="en-US" sz="900" dirty="0">
                <a:latin typeface="Meiryo UI" panose="020B0604030504040204" pitchFamily="34" charset="-128"/>
                <a:ea typeface="Meiryo UI" panose="020B0604030504040204" pitchFamily="34" charset="-128"/>
              </a:rPr>
              <a:t>・内ポケット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180×100(mm)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サイズの可愛らしいサイズ感でお弁当用などにぴったりなトートバッグ。フェアトレードコットンを使用しており</a:t>
            </a:r>
            <a:r>
              <a:rPr lang="en-US" altLang="ja-JP" sz="1600" dirty="0" err="1"/>
              <a:t>SDgs</a:t>
            </a:r>
            <a:r>
              <a:rPr lang="ja-JP" altLang="en-US" sz="1600" dirty="0"/>
              <a:t>に貢献できるアイテムです。この他</a:t>
            </a:r>
            <a:r>
              <a:rPr lang="en-US" altLang="ja-JP" sz="1600" dirty="0"/>
              <a:t>M</a:t>
            </a:r>
            <a:r>
              <a:rPr lang="ja-JP" altLang="en-US" sz="1600" dirty="0"/>
              <a:t>、</a:t>
            </a:r>
            <a:r>
              <a:rPr lang="en-US" altLang="ja-JP" sz="1600" dirty="0"/>
              <a:t>L</a:t>
            </a:r>
            <a:r>
              <a:rPr lang="ja-JP" altLang="en-US" sz="1600" dirty="0"/>
              <a:t>サイズもございます。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312612-02F8-A362-D897-76757DAF15B2}"/>
              </a:ext>
            </a:extLst>
          </p:cNvPr>
          <p:cNvPicPr>
            <a:picLocks noChangeAspect="1"/>
          </p:cNvPicPr>
          <p:nvPr/>
        </p:nvPicPr>
        <p:blipFill>
          <a:blip r:embed="rId5"/>
          <a:stretch>
            <a:fillRect/>
          </a:stretch>
        </p:blipFill>
        <p:spPr>
          <a:xfrm>
            <a:off x="680562" y="1368550"/>
            <a:ext cx="3603498" cy="3603498"/>
          </a:xfrm>
          <a:prstGeom prst="rect">
            <a:avLst/>
          </a:prstGeom>
        </p:spPr>
      </p:pic>
    </p:spTree>
    <p:extLst>
      <p:ext uri="{BB962C8B-B14F-4D97-AF65-F5344CB8AC3E}">
        <p14:creationId xmlns:p14="http://schemas.microsoft.com/office/powerpoint/2010/main" val="313973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450×320×190(mm)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備考：ﾌｪｱﾄﾚｰﾄﾞｵｰｶﾞﾆｯｸｺｯﾄﾝ使用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フェアトレードコットンを使用した、マチ付きのシンプルな</a:t>
            </a:r>
            <a:r>
              <a:rPr lang="en-US" altLang="ja-JP" sz="1600" dirty="0"/>
              <a:t>M</a:t>
            </a:r>
            <a:r>
              <a:rPr lang="ja-JP" altLang="en-US" sz="1600" dirty="0"/>
              <a:t>サイズキャンバストートです。オリジナルデザインによる名入れ面積が広いため宣伝広告効果も抜群。是非ご活用ください。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08D412-1E37-004F-248D-507CA3E477E2}"/>
              </a:ext>
            </a:extLst>
          </p:cNvPr>
          <p:cNvPicPr>
            <a:picLocks noChangeAspect="1"/>
          </p:cNvPicPr>
          <p:nvPr/>
        </p:nvPicPr>
        <p:blipFill>
          <a:blip r:embed="rId5"/>
          <a:stretch>
            <a:fillRect/>
          </a:stretch>
        </p:blipFill>
        <p:spPr>
          <a:xfrm>
            <a:off x="737464" y="1411148"/>
            <a:ext cx="3560089" cy="3560089"/>
          </a:xfrm>
          <a:prstGeom prst="rect">
            <a:avLst/>
          </a:prstGeom>
        </p:spPr>
      </p:pic>
    </p:spTree>
    <p:extLst>
      <p:ext uri="{BB962C8B-B14F-4D97-AF65-F5344CB8AC3E}">
        <p14:creationId xmlns:p14="http://schemas.microsoft.com/office/powerpoint/2010/main" val="42064954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3069</Words>
  <Application>Microsoft Office PowerPoint</Application>
  <PresentationFormat>画面に合わせる (4:3)</PresentationFormat>
  <Paragraphs>481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2025-01-14T02:30:57Z</dcterms:modified>
</cp:coreProperties>
</file>