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7" r:id="rId2"/>
    <p:sldId id="286" r:id="rId3"/>
    <p:sldId id="285" r:id="rId4"/>
    <p:sldId id="284" r:id="rId5"/>
    <p:sldId id="283" r:id="rId6"/>
    <p:sldId id="282" r:id="rId7"/>
    <p:sldId id="281" r:id="rId8"/>
    <p:sldId id="280" r:id="rId9"/>
    <p:sldId id="279" r:id="rId10"/>
    <p:sldId id="278" r:id="rId11"/>
    <p:sldId id="277" r:id="rId12"/>
    <p:sldId id="276" r:id="rId13"/>
    <p:sldId id="275" r:id="rId14"/>
    <p:sldId id="274" r:id="rId15"/>
    <p:sldId id="273" r:id="rId16"/>
    <p:sldId id="272" r:id="rId17"/>
    <p:sldId id="271" r:id="rId18"/>
    <p:sldId id="270" r:id="rId19"/>
    <p:sldId id="269" r:id="rId20"/>
    <p:sldId id="268" r:id="rId21"/>
    <p:sldId id="267" r:id="rId22"/>
    <p:sldId id="266" r:id="rId23"/>
    <p:sldId id="265" r:id="rId24"/>
    <p:sldId id="264" r:id="rId25"/>
    <p:sldId id="263" r:id="rId26"/>
    <p:sldId id="262" r:id="rId27"/>
    <p:sldId id="261" r:id="rId28"/>
    <p:sldId id="260" r:id="rId29"/>
    <p:sldId id="259" r:id="rId30"/>
    <p:sldId id="258" r:id="rId31"/>
    <p:sldId id="257" r:id="rId32"/>
    <p:sldId id="25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70" autoAdjust="0"/>
    <p:restoredTop sz="94656"/>
  </p:normalViewPr>
  <p:slideViewPr>
    <p:cSldViewPr snapToGrid="0" snapToObjects="1">
      <p:cViewPr varScale="1">
        <p:scale>
          <a:sx n="83" d="100"/>
          <a:sy n="83" d="100"/>
        </p:scale>
        <p:origin x="312"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2025/5/22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2025/5/22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052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ウォーターバッグ</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ポリアミド・ポリエチレン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37.8×13.2×29</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（包装形態：台紙付きポリ袋入り）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56</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考：カラー展開　</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色取混</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リットルの水を入れることができ、見た目も格好良いウォーターバッグです。アウトドアシーンはもちろん、万が一の災害時にも非常に便利に活用できます。是非ご活用ください。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8443B41-2438-784E-8A67-5EAAEAF7DC34}"/>
              </a:ext>
            </a:extLst>
          </p:cNvPr>
          <p:cNvPicPr>
            <a:picLocks noChangeAspect="1"/>
          </p:cNvPicPr>
          <p:nvPr/>
        </p:nvPicPr>
        <p:blipFill>
          <a:blip r:embed="rId5"/>
          <a:stretch>
            <a:fillRect/>
          </a:stretch>
        </p:blipFill>
        <p:spPr>
          <a:xfrm>
            <a:off x="411810" y="2034953"/>
            <a:ext cx="4180364" cy="2395670"/>
          </a:xfrm>
          <a:prstGeom prst="rect">
            <a:avLst/>
          </a:prstGeom>
        </p:spPr>
      </p:pic>
    </p:spTree>
    <p:extLst>
      <p:ext uri="{BB962C8B-B14F-4D97-AF65-F5344CB8AC3E}">
        <p14:creationId xmlns:p14="http://schemas.microsoft.com/office/powerpoint/2010/main" val="191229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165919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4246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ランタンにもなる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小物収納スタンドライト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81×69×69mm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メガネやペンなどを入れる小物入れとして、またスマホスタンドとしても利用できるランタンライトです。</a:t>
            </a:r>
            <a:r>
              <a:rPr lang="en-US" altLang="ja-JP" sz="1600" dirty="0"/>
              <a:t>2</a:t>
            </a:r>
            <a:r>
              <a:rPr lang="ja-JP" altLang="en-US" sz="1600" dirty="0"/>
              <a:t>段階の明るさ調整ができますし、電池式のためコードレスで好きな場所に設置可能！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C955447-5B59-F296-28C4-8D29F411D0F3}"/>
              </a:ext>
            </a:extLst>
          </p:cNvPr>
          <p:cNvPicPr>
            <a:picLocks noChangeAspect="1"/>
          </p:cNvPicPr>
          <p:nvPr/>
        </p:nvPicPr>
        <p:blipFill>
          <a:blip r:embed="rId5"/>
          <a:stretch>
            <a:fillRect/>
          </a:stretch>
        </p:blipFill>
        <p:spPr>
          <a:xfrm>
            <a:off x="688059" y="1363891"/>
            <a:ext cx="3655362" cy="3655362"/>
          </a:xfrm>
          <a:prstGeom prst="rect">
            <a:avLst/>
          </a:prstGeom>
        </p:spPr>
      </p:pic>
    </p:spTree>
    <p:extLst>
      <p:ext uri="{BB962C8B-B14F-4D97-AF65-F5344CB8AC3E}">
        <p14:creationId xmlns:p14="http://schemas.microsoft.com/office/powerpoint/2010/main" val="192482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8015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257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5423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250691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92×52×10</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備考：コルクは天然</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の自然由来の素材です。オリジナル印刷はコルク種皮や凸凹の影響を受けます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a:t>
            </a:r>
            <a:r>
              <a:rPr lang="ja-JP" altLang="en-US" sz="1600" dirty="0"/>
              <a:t>色クレヨンで塗り絵も楽しめるコルクコースター。塗り絵を楽しんだ後は、オリジナルコースターとして毎日愛用できます。</a:t>
            </a:r>
            <a:r>
              <a:rPr lang="en-US" altLang="ja-JP" sz="1600" dirty="0"/>
              <a:t>500</a:t>
            </a:r>
            <a:r>
              <a:rPr lang="ja-JP" altLang="en-US" sz="1600" dirty="0"/>
              <a:t>枚からのご注文で丸型やオリジナル絵柄の変更を承ります。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30247F6-2C62-ADDA-DA0A-B13CC2DD3CD6}"/>
              </a:ext>
            </a:extLst>
          </p:cNvPr>
          <p:cNvPicPr>
            <a:picLocks noChangeAspect="1"/>
          </p:cNvPicPr>
          <p:nvPr/>
        </p:nvPicPr>
        <p:blipFill>
          <a:blip r:embed="rId5"/>
          <a:stretch>
            <a:fillRect/>
          </a:stretch>
        </p:blipFill>
        <p:spPr>
          <a:xfrm>
            <a:off x="732273" y="1411148"/>
            <a:ext cx="3560900" cy="3560900"/>
          </a:xfrm>
          <a:prstGeom prst="rect">
            <a:avLst/>
          </a:prstGeom>
        </p:spPr>
      </p:pic>
    </p:spTree>
    <p:extLst>
      <p:ext uri="{BB962C8B-B14F-4D97-AF65-F5344CB8AC3E}">
        <p14:creationId xmlns:p14="http://schemas.microsoft.com/office/powerpoint/2010/main" val="399366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W75×H140mm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30g/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サトウキビ由来、</a:t>
            </a:r>
            <a:r>
              <a:rPr lang="en-US" altLang="ja-JP" sz="1100" dirty="0"/>
              <a:t>100</a:t>
            </a:r>
            <a:r>
              <a:rPr lang="ja-JP" altLang="en-US" sz="1100" dirty="0"/>
              <a:t>％天然素材のイヌリン配合で、さらさら＆しっとり感を実現した汗ふきシート。爽やかな香りで冷感効果を感じるメントール入りで、夏のノベルティに最適です。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200 </a:t>
            </a:r>
            <a:r>
              <a:rPr lang="ja-JP" altLang="en-US" sz="1100" dirty="0"/>
              <a:t>／ 無地 </a:t>
            </a:r>
            <a:r>
              <a:rPr lang="en-US" altLang="ja-JP" sz="1100" dirty="0"/>
              <a:t>1000</a:t>
            </a:r>
            <a:r>
              <a:rPr lang="ja-JP" altLang="en-US" sz="1100" dirty="0"/>
              <a:t>」となっていますが、「無地 </a:t>
            </a:r>
            <a:r>
              <a:rPr lang="en-US" altLang="ja-JP" sz="1100" dirty="0"/>
              <a:t>200 </a:t>
            </a:r>
            <a:r>
              <a:rPr lang="ja-JP" altLang="en-US" sz="1100" dirty="0"/>
              <a:t>／ 名入れ有り </a:t>
            </a:r>
            <a:r>
              <a:rPr lang="en-US" altLang="ja-JP" sz="1100" dirty="0"/>
              <a:t>1000</a:t>
            </a:r>
            <a:r>
              <a:rPr lang="ja-JP" altLang="en-US" sz="1100" dirty="0"/>
              <a:t>」が正しい内容になります。</a:t>
            </a:r>
            <a:br>
              <a:rPr lang="ja-JP" altLang="en-US" sz="1100" dirty="0"/>
            </a:br>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D95019C-AF02-9793-0048-FF3A57F58F4D}"/>
              </a:ext>
            </a:extLst>
          </p:cNvPr>
          <p:cNvPicPr>
            <a:picLocks noChangeAspect="1"/>
          </p:cNvPicPr>
          <p:nvPr/>
        </p:nvPicPr>
        <p:blipFill>
          <a:blip r:embed="rId5"/>
          <a:stretch>
            <a:fillRect/>
          </a:stretch>
        </p:blipFill>
        <p:spPr>
          <a:xfrm>
            <a:off x="720689" y="1468947"/>
            <a:ext cx="3581977" cy="3581977"/>
          </a:xfrm>
          <a:prstGeom prst="rect">
            <a:avLst/>
          </a:prstGeom>
        </p:spPr>
      </p:pic>
    </p:spTree>
    <p:extLst>
      <p:ext uri="{BB962C8B-B14F-4D97-AF65-F5344CB8AC3E}">
        <p14:creationId xmlns:p14="http://schemas.microsoft.com/office/powerpoint/2010/main" val="327925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365912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84626"/>
            <a:ext cx="3837450"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材：不織布・パラフィン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150×120×30mm</a:t>
            </a:r>
            <a:r>
              <a:rPr lang="ja-JP" altLang="en-US" sz="900" dirty="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,150×120×30mm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エコトートバッグに描かれた自動車と動物のイラストに、付属の</a:t>
            </a:r>
            <a:r>
              <a:rPr lang="en-US" altLang="ja-JP" sz="1600" dirty="0">
                <a:latin typeface="Meiryo UI" panose="020B0604030504040204" pitchFamily="34" charset="-128"/>
                <a:ea typeface="Meiryo UI" panose="020B0604030504040204" pitchFamily="34" charset="-128"/>
              </a:rPr>
              <a:t>6</a:t>
            </a:r>
            <a:r>
              <a:rPr lang="ja-JP" altLang="en-US" sz="1600" dirty="0">
                <a:latin typeface="Meiryo UI" panose="020B0604030504040204" pitchFamily="34" charset="-128"/>
                <a:ea typeface="Meiryo UI" panose="020B0604030504040204" pitchFamily="34" charset="-128"/>
              </a:rPr>
              <a:t>色クレヨンを使って自由に塗り絵を楽しめます。モデルルームやショールームでお子様用の遊び道具としても重宝します。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0" name="Picture 66">
            <a:extLst>
              <a:ext uri="{FF2B5EF4-FFF2-40B4-BE49-F238E27FC236}">
                <a16:creationId xmlns:a16="http://schemas.microsoft.com/office/drawing/2014/main" id="{2C79C461-A15B-A201-C71A-9B438013E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55" y="1452239"/>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3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3410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304420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ハイパワースティック</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168×26×28mm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COB+LED4</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側面に</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ライトが、またヘッドに</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ライトが付いているため、使い勝手の幅が広く、またスティック形状が持ち運びにもとっても便利なアイテムです。是非ご活用ください。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36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ホルダー付トラディショナルブランケット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ブルー・レッド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ポリエステル・ポリウレタン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ブランケット</a:t>
            </a:r>
            <a:r>
              <a:rPr lang="en-US" altLang="ja-JP" sz="900" b="0" i="0" dirty="0">
                <a:solidFill>
                  <a:srgbClr val="333333"/>
                </a:solidFill>
                <a:effectLst/>
                <a:latin typeface="-apple-system"/>
              </a:rPr>
              <a:t>/600×900mm</a:t>
            </a:r>
            <a:r>
              <a:rPr lang="ja-JP" altLang="en-US" sz="900" b="0" i="0" dirty="0">
                <a:solidFill>
                  <a:srgbClr val="333333"/>
                </a:solidFill>
                <a:effectLst/>
                <a:latin typeface="-apple-system"/>
              </a:rPr>
              <a:t>、カップホルダー</a:t>
            </a:r>
            <a:r>
              <a:rPr lang="en-US" altLang="ja-JP" sz="900" b="0" i="0" dirty="0">
                <a:solidFill>
                  <a:srgbClr val="333333"/>
                </a:solidFill>
                <a:effectLst/>
                <a:latin typeface="-apple-system"/>
              </a:rPr>
              <a:t>/φ75×59mm</a:t>
            </a:r>
            <a:r>
              <a:rPr lang="ja-JP" altLang="en-US" sz="900" b="0" i="0" dirty="0">
                <a:solidFill>
                  <a:srgbClr val="333333"/>
                </a:solidFill>
                <a:effectLst/>
                <a:latin typeface="-apple-system"/>
              </a:rPr>
              <a:t>、収納</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時</a:t>
            </a:r>
            <a:r>
              <a:rPr lang="en-US" altLang="ja-JP" sz="900" b="0" i="0" dirty="0">
                <a:solidFill>
                  <a:srgbClr val="333333"/>
                </a:solidFill>
                <a:effectLst/>
                <a:latin typeface="-apple-system"/>
              </a:rPr>
              <a:t>/φ80×200mm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レザー調のホルダーがオシャレで可愛い、スタンダードなチェック柄のブランケットです。イベントやキャンペーンの特典用やノベルティアイテムとしておすすめです。是非ご活用ください。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8614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94035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AD86E50E-7D41-0447-2D38-91CBA22A8BAE}"/>
              </a:ext>
            </a:extLst>
          </p:cNvPr>
          <p:cNvPicPr>
            <a:picLocks noChangeAspect="1"/>
          </p:cNvPicPr>
          <p:nvPr/>
        </p:nvPicPr>
        <p:blipFill>
          <a:blip r:embed="rId5"/>
          <a:stretch>
            <a:fillRect/>
          </a:stretch>
        </p:blipFill>
        <p:spPr>
          <a:xfrm>
            <a:off x="769192" y="1404256"/>
            <a:ext cx="3614149" cy="3614149"/>
          </a:xfrm>
          <a:prstGeom prst="rect">
            <a:avLst/>
          </a:prstGeom>
        </p:spPr>
      </p:pic>
    </p:spTree>
    <p:extLst>
      <p:ext uri="{BB962C8B-B14F-4D97-AF65-F5344CB8AC3E}">
        <p14:creationId xmlns:p14="http://schemas.microsoft.com/office/powerpoint/2010/main" val="138989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4D3CD56C-18E8-C382-9C56-B69B6E5145B1}"/>
              </a:ext>
            </a:extLst>
          </p:cNvPr>
          <p:cNvPicPr>
            <a:picLocks noChangeAspect="1"/>
          </p:cNvPicPr>
          <p:nvPr/>
        </p:nvPicPr>
        <p:blipFill>
          <a:blip r:embed="rId5"/>
          <a:stretch>
            <a:fillRect/>
          </a:stretch>
        </p:blipFill>
        <p:spPr>
          <a:xfrm>
            <a:off x="740773" y="1378116"/>
            <a:ext cx="3560088" cy="3560088"/>
          </a:xfrm>
          <a:prstGeom prst="rect">
            <a:avLst/>
          </a:prstGeom>
        </p:spPr>
      </p:pic>
    </p:spTree>
    <p:extLst>
      <p:ext uri="{BB962C8B-B14F-4D97-AF65-F5344CB8AC3E}">
        <p14:creationId xmlns:p14="http://schemas.microsoft.com/office/powerpoint/2010/main" val="340521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保冷温お出かけバッグ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270×150×180mm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のジュース缶が</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本ぴったり入るサイズが丁度良く、アルミ蒸着フィルムで保冷温効果も高いバッグです。カラーバリエーションは</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00397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7600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329559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195F64FC-C93D-0DAB-D9F6-9636A65AC777}"/>
              </a:ext>
            </a:extLst>
          </p:cNvPr>
          <p:cNvPicPr>
            <a:picLocks noChangeAspect="1"/>
          </p:cNvPicPr>
          <p:nvPr/>
        </p:nvPicPr>
        <p:blipFill>
          <a:blip r:embed="rId5"/>
          <a:stretch>
            <a:fillRect/>
          </a:stretch>
        </p:blipFill>
        <p:spPr>
          <a:xfrm>
            <a:off x="674911" y="1387059"/>
            <a:ext cx="3648075" cy="3648075"/>
          </a:xfrm>
          <a:prstGeom prst="rect">
            <a:avLst/>
          </a:prstGeom>
        </p:spPr>
      </p:pic>
    </p:spTree>
    <p:extLst>
      <p:ext uri="{BB962C8B-B14F-4D97-AF65-F5344CB8AC3E}">
        <p14:creationId xmlns:p14="http://schemas.microsoft.com/office/powerpoint/2010/main" val="312855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3618991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二重構造 アクティブマグカップ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b="1" i="0" dirty="0">
                <a:solidFill>
                  <a:srgbClr val="333333"/>
                </a:solidFill>
                <a:effectLst/>
                <a:latin typeface="-apple-system"/>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イエロー･グリーン･グレー･ブルー･レッド </a:t>
            </a:r>
            <a:r>
              <a:rPr lang="en-US" altLang="ja-JP" sz="900" b="0" i="0" dirty="0">
                <a:solidFill>
                  <a:srgbClr val="333333"/>
                </a:solidFill>
                <a:effectLst/>
                <a:latin typeface="-apple-system"/>
              </a:rPr>
              <a:t>5</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φ87×85</a:t>
            </a:r>
            <a:r>
              <a:rPr lang="en-US" altLang="ja-JP" sz="900" b="0" i="0" dirty="0">
                <a:solidFill>
                  <a:srgbClr val="333333"/>
                </a:solidFill>
                <a:effectLst/>
                <a:latin typeface="-apple-system"/>
              </a:rPr>
              <a:t>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260ml</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ジュースの缶などをそのまますっぽり入れて使用することも出来るマグカップです。二重構造ですので保冷保温効果もあり、樹脂製のため軽量で割れにくいという点もポイントです。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9169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3993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φ95×165(</a:t>
            </a:r>
            <a:r>
              <a:rPr lang="en-US" altLang="ja-JP" sz="900" dirty="0">
                <a:latin typeface="Meiryo UI" panose="020B0604030504040204" pitchFamily="34" charset="-128"/>
                <a:ea typeface="Meiryo UI" panose="020B0604030504040204" pitchFamily="34" charset="-128"/>
              </a:rPr>
              <a:t>mm)</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カラー数：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レッド・イエロー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考：重量 </a:t>
            </a:r>
            <a:r>
              <a:rPr lang="en-US" altLang="ja-JP" sz="900" dirty="0">
                <a:latin typeface="Meiryo UI" panose="020B0604030504040204" pitchFamily="34" charset="-128"/>
                <a:ea typeface="Meiryo UI" panose="020B0604030504040204" pitchFamily="34" charset="-128"/>
              </a:rPr>
              <a:t>88g</a:t>
            </a: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カーダスト</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車内のインテリアとしても使え、ちょっとしたゴミも捨てれる「カーダスト</a:t>
            </a:r>
            <a:r>
              <a:rPr lang="en-US" altLang="ja-JP" sz="1600" dirty="0">
                <a:latin typeface="Meiryo UI" panose="020B0604030504040204" pitchFamily="34" charset="-128"/>
                <a:ea typeface="Meiryo UI" panose="020B0604030504040204" pitchFamily="34" charset="-128"/>
              </a:rPr>
              <a:t>BOX</a:t>
            </a:r>
            <a:r>
              <a:rPr lang="ja-JP" altLang="en-US" sz="1600" dirty="0">
                <a:latin typeface="Meiryo UI" panose="020B0604030504040204" pitchFamily="34" charset="-128"/>
                <a:ea typeface="Meiryo UI" panose="020B0604030504040204" pitchFamily="34" charset="-128"/>
              </a:rPr>
              <a:t>」。ドリンクホルダーに置いて使える、オシャレで曲線のシルエットが可愛いらしいダストボックスです。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F45EB4FA-0B3C-A5FB-8630-8116D5BA8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96" y="1493010"/>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5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35974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229548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918433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TotalTime>
  <Words>2907</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五十嵐弘行</cp:lastModifiedBy>
  <cp:revision>238</cp:revision>
  <cp:lastPrinted>2021-07-20T08:57:41Z</cp:lastPrinted>
  <dcterms:created xsi:type="dcterms:W3CDTF">2021-06-21T09:41:39Z</dcterms:created>
  <dcterms:modified xsi:type="dcterms:W3CDTF">2025-05-22T03:51:28Z</dcterms:modified>
</cp:coreProperties>
</file>