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0" r:id="rId2"/>
    <p:sldId id="256" r:id="rId3"/>
    <p:sldId id="269" r:id="rId4"/>
    <p:sldId id="283" r:id="rId5"/>
    <p:sldId id="278" r:id="rId6"/>
    <p:sldId id="258" r:id="rId7"/>
    <p:sldId id="280" r:id="rId8"/>
    <p:sldId id="273" r:id="rId9"/>
    <p:sldId id="259" r:id="rId10"/>
    <p:sldId id="285" r:id="rId11"/>
    <p:sldId id="261" r:id="rId12"/>
    <p:sldId id="274" r:id="rId13"/>
    <p:sldId id="265" r:id="rId14"/>
    <p:sldId id="264" r:id="rId15"/>
    <p:sldId id="263" r:id="rId16"/>
    <p:sldId id="279" r:id="rId17"/>
    <p:sldId id="268" r:id="rId18"/>
    <p:sldId id="271" r:id="rId19"/>
    <p:sldId id="284" r:id="rId20"/>
    <p:sldId id="281" r:id="rId21"/>
    <p:sldId id="272" r:id="rId22"/>
    <p:sldId id="257" r:id="rId23"/>
    <p:sldId id="276" r:id="rId24"/>
    <p:sldId id="287"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4" autoAdjust="0"/>
    <p:restoredTop sz="94713"/>
  </p:normalViewPr>
  <p:slideViewPr>
    <p:cSldViewPr snapToGrid="0" snapToObjects="1">
      <p:cViewPr varScale="1">
        <p:scale>
          <a:sx n="90" d="100"/>
          <a:sy n="90" d="100"/>
        </p:scale>
        <p:origin x="37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algn="r">
              <a:lnSpc>
                <a:spcPct val="100000"/>
              </a:lnSpc>
            </a:pPr>
            <a:fld id="{110A4AC6-E013-4DE8-845F-09C406DB4175}"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171036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79820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定規</a:t>
            </a:r>
            <a:r>
              <a:rPr lang="en-US" altLang="ja-JP" sz="2000" dirty="0">
                <a:solidFill>
                  <a:schemeClr val="bg1"/>
                </a:solidFill>
                <a:latin typeface="Meiryo UI" panose="020B0604030504040204" pitchFamily="34" charset="-128"/>
                <a:ea typeface="Meiryo UI" panose="020B0604030504040204" pitchFamily="34" charset="-128"/>
              </a:rPr>
              <a:t>de</a:t>
            </a:r>
            <a:r>
              <a:rPr lang="ja-JP" altLang="en-US" sz="2000" dirty="0">
                <a:solidFill>
                  <a:schemeClr val="bg1"/>
                </a:solidFill>
                <a:latin typeface="Meiryo UI" panose="020B0604030504040204" pitchFamily="34" charset="-128"/>
                <a:ea typeface="Meiryo UI" panose="020B0604030504040204" pitchFamily="34" charset="-128"/>
              </a:rPr>
              <a:t>パズル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64×155×7mm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定規</a:t>
            </a:r>
            <a:r>
              <a:rPr lang="en-US" altLang="ja-JP" sz="900" b="0" i="0" dirty="0">
                <a:solidFill>
                  <a:srgbClr val="333333"/>
                </a:solidFill>
                <a:effectLst/>
                <a:latin typeface="-apple-system"/>
              </a:rPr>
              <a:t>15cm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フルカラープリント可能でオリジナルデザインのパズルを作ることが出来る上、定規としても利用できる便利アイテムです。どんなデザインでも美しくお仕上げいたしますのでお気軽に！</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8605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366798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モコモコドッグ ハンカチタオル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ダークブラウン･ブラウン･ベージュ･ホワイト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思わず触れたくなるもこもこ感がとっても気持ち良い上、ワンちゃん型のデザインがとっても可愛らしいハンカチタオルです。クリアケース入りでプレゼント用や景品用に最適のアイテムです。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9699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ショートボトルティッシュ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カラー展開：イエロー・イエローグリーン・オレンジ・グリーン・ブラウン・ブラック・ブルー・ライトブルー・レッド・ワインレッド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φ68×147mm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車のドリンクホルダーなどにも使えるサイズ感で、見た目もおしゃれで可愛らしいショートボトルティッシュです。ポップなデザインでイベントのノベルティ用としても人気があります。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9BBD88-10A6-93D0-7AF3-00C2577A9C52}"/>
              </a:ext>
            </a:extLst>
          </p:cNvPr>
          <p:cNvPicPr>
            <a:picLocks noChangeAspect="1"/>
          </p:cNvPicPr>
          <p:nvPr/>
        </p:nvPicPr>
        <p:blipFill>
          <a:blip r:embed="rId5"/>
          <a:stretch>
            <a:fillRect/>
          </a:stretch>
        </p:blipFill>
        <p:spPr>
          <a:xfrm>
            <a:off x="682452" y="1341814"/>
            <a:ext cx="3668162" cy="3668162"/>
          </a:xfrm>
          <a:prstGeom prst="rect">
            <a:avLst/>
          </a:prstGeom>
        </p:spPr>
      </p:pic>
    </p:spTree>
    <p:extLst>
      <p:ext uri="{BB962C8B-B14F-4D97-AF65-F5344CB8AC3E}">
        <p14:creationId xmlns:p14="http://schemas.microsoft.com/office/powerpoint/2010/main" val="120076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レンジで使える保存</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ランチ容器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ポリプロピレン・ポリエチレン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90×90×43mm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240ml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電子レンジにもそのまま入れられるためランチ用などにも利用できる、とっても便利な保存用容器です。名入れプリントが可能なため、オリジナルグッズやノベルティアイテムとしてもおすすめです。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811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保冷温お出かけバッグ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270×150×180mm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のジュース缶が</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本ぴったり入るサイズが丁度良く、アルミ蒸着フィルムで保冷温効果も高いバッグです。カラーバリエーションは</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785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マルチボトルバッグ＆メラミンスポンジ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スポンジ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メラミン樹脂･ポリウレタン･ポリエ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/243×150×55mm､</a:t>
            </a:r>
            <a:r>
              <a:rPr lang="ja-JP" altLang="en-US" sz="900" b="0" i="0" dirty="0">
                <a:solidFill>
                  <a:srgbClr val="333333"/>
                </a:solidFill>
                <a:effectLst/>
                <a:latin typeface="-apple-system"/>
              </a:rPr>
              <a:t>スポンジ</a:t>
            </a:r>
            <a:r>
              <a:rPr lang="en-US" altLang="ja-JP" sz="900" b="0" i="0">
                <a:solidFill>
                  <a:srgbClr val="333333"/>
                </a:solidFill>
                <a:effectLst/>
                <a:latin typeface="-apple-system"/>
              </a:rPr>
              <a:t>/26×60×35mm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ボトル風デザインのマルチバッグにカラフルでポップなメラミンスポンジを詰めた、とってもキュートなセットアイテムです。特典やノベルティとして利用すれば喜ばれること間違いなし！</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7845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防災備蓄用として長持ちする。</a:t>
            </a:r>
            <a:r>
              <a:rPr lang="en-US" altLang="ja-JP" sz="1100" dirty="0"/>
              <a:t>5</a:t>
            </a:r>
            <a:r>
              <a:rPr lang="ja-JP" altLang="en-US" sz="1100" dirty="0"/>
              <a:t>年間保存対応のアルコールタイプの防災用ウェットティッシュです。大判タイプの</a:t>
            </a:r>
            <a:r>
              <a:rPr lang="en-US" altLang="ja-JP" sz="1100" dirty="0"/>
              <a:t>20</a:t>
            </a:r>
            <a:r>
              <a:rPr lang="ja-JP" altLang="en-US" sz="1100" dirty="0"/>
              <a:t>枚入りで、いざというときもたっぷり使うことができます。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50 </a:t>
            </a:r>
            <a:r>
              <a:rPr lang="ja-JP" altLang="en-US" sz="1100" dirty="0"/>
              <a:t>／ 無地 </a:t>
            </a:r>
            <a:r>
              <a:rPr lang="en-US" altLang="ja-JP" sz="1100" dirty="0"/>
              <a:t>1000</a:t>
            </a:r>
            <a:r>
              <a:rPr lang="ja-JP" altLang="en-US" sz="1100" dirty="0"/>
              <a:t>」となっていますが、「無地 </a:t>
            </a:r>
            <a:r>
              <a:rPr lang="en-US" altLang="ja-JP" sz="1100" dirty="0"/>
              <a:t>50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E46456BC-7FFC-B762-7EA3-1AAE9050B651}"/>
              </a:ext>
            </a:extLst>
          </p:cNvPr>
          <p:cNvPicPr>
            <a:picLocks noChangeAspect="1"/>
          </p:cNvPicPr>
          <p:nvPr/>
        </p:nvPicPr>
        <p:blipFill>
          <a:blip r:embed="rId5"/>
          <a:stretch>
            <a:fillRect/>
          </a:stretch>
        </p:blipFill>
        <p:spPr>
          <a:xfrm>
            <a:off x="723970" y="1411148"/>
            <a:ext cx="3560089" cy="3560089"/>
          </a:xfrm>
          <a:prstGeom prst="rect">
            <a:avLst/>
          </a:prstGeom>
        </p:spPr>
      </p:pic>
    </p:spTree>
    <p:extLst>
      <p:ext uri="{BB962C8B-B14F-4D97-AF65-F5344CB8AC3E}">
        <p14:creationId xmlns:p14="http://schemas.microsoft.com/office/powerpoint/2010/main" val="76990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4732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100×130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アクセサリーショップのショッパー用などに人気の高いコットン素材のシンプルな巾着です。カラー展開は全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色。名入れプリントするオリジナルデザインに合わせてお選びください。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9B564C21-A6C5-6541-B76D-91B9FB7ED3F0}"/>
              </a:ext>
            </a:extLst>
          </p:cNvPr>
          <p:cNvPicPr>
            <a:picLocks noChangeAspect="1"/>
          </p:cNvPicPr>
          <p:nvPr/>
        </p:nvPicPr>
        <p:blipFill>
          <a:blip r:embed="rId5"/>
          <a:stretch>
            <a:fillRect/>
          </a:stretch>
        </p:blipFill>
        <p:spPr>
          <a:xfrm>
            <a:off x="627828" y="1408457"/>
            <a:ext cx="3685663" cy="354426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7372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(S3</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160×115×45mm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S3</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S3</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192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W200×H125mm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いざという時に役立つ！アルコール配合で、５年間保存対応！防災備蓄用として長持ちするアルコールタイプの防災用ウェットティッシュです。大判タイプなので様々な用途で活用できます。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CF86412F-1C73-BD30-65FF-54EB261ACC0B}"/>
              </a:ext>
            </a:extLst>
          </p:cNvPr>
          <p:cNvPicPr>
            <a:picLocks noChangeAspect="1"/>
          </p:cNvPicPr>
          <p:nvPr/>
        </p:nvPicPr>
        <p:blipFill>
          <a:blip r:embed="rId5"/>
          <a:stretch>
            <a:fillRect/>
          </a:stretch>
        </p:blipFill>
        <p:spPr>
          <a:xfrm>
            <a:off x="723761" y="1356687"/>
            <a:ext cx="3602759" cy="3602759"/>
          </a:xfrm>
          <a:prstGeom prst="rect">
            <a:avLst/>
          </a:prstGeom>
        </p:spPr>
      </p:pic>
    </p:spTree>
    <p:extLst>
      <p:ext uri="{BB962C8B-B14F-4D97-AF65-F5344CB8AC3E}">
        <p14:creationId xmlns:p14="http://schemas.microsoft.com/office/powerpoint/2010/main" val="273713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安心おたすけ</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9406"/>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・ポリエステル・綿・</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125×205mm</a:t>
            </a:r>
            <a:endParaRPr lang="en-US" altLang="zh-TW"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ばんそうこう大</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・小</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・カット綿</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・綿棒</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・三角巾・</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ポーチ</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持ち運びにも便利なポーチ入りでいざという時に役立つ、絆創膏やカット綿、三角巾などが詰まった救急</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点セットです。イベント等での特典用などとしてもおすすめ。是非ご活用ください。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5058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コットン・アルミ蒸着フィルム</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280×100×180mm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ナチュラルなコットン素材がとってもオシャレな上、アルミ蒸着フィルムで保冷温効果も高いトートバッグです。名入れプリントが可能ですのでオリジナルグッズ用などにもおすすめです。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22273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E346787-8455-1CD8-B020-3A768D9D4556}"/>
              </a:ext>
            </a:extLst>
          </p:cNvPr>
          <p:cNvPicPr>
            <a:picLocks noChangeAspect="1"/>
          </p:cNvPicPr>
          <p:nvPr/>
        </p:nvPicPr>
        <p:blipFill>
          <a:blip r:embed="rId5"/>
          <a:stretch>
            <a:fillRect/>
          </a:stretch>
        </p:blipFill>
        <p:spPr>
          <a:xfrm>
            <a:off x="812534" y="1442721"/>
            <a:ext cx="3424402" cy="3424402"/>
          </a:xfrm>
          <a:prstGeom prst="rect">
            <a:avLst/>
          </a:prstGeom>
        </p:spPr>
      </p:pic>
    </p:spTree>
    <p:extLst>
      <p:ext uri="{BB962C8B-B14F-4D97-AF65-F5344CB8AC3E}">
        <p14:creationId xmlns:p14="http://schemas.microsoft.com/office/powerpoint/2010/main" val="153358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328729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 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カラー展開：オレンジ・グリーン・ネイビー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・ステンレス・シリコン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φ74×132mm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スライドで開閉できる呑み口付きの蓋がとっても便利な、ステンレスカラーのタンブラーです。自宅でもオフィスでも使用できるシンプルなデザインもグッド！特典用や景品用にもおすすめ。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5CD55984-4F91-93D6-4968-D5FA98EE4EF4}"/>
              </a:ext>
            </a:extLst>
          </p:cNvPr>
          <p:cNvPicPr>
            <a:picLocks noChangeAspect="1"/>
          </p:cNvPicPr>
          <p:nvPr/>
        </p:nvPicPr>
        <p:blipFill>
          <a:blip r:embed="rId5"/>
          <a:stretch>
            <a:fillRect/>
          </a:stretch>
        </p:blipFill>
        <p:spPr>
          <a:xfrm>
            <a:off x="734007" y="1439999"/>
            <a:ext cx="3625363" cy="3625363"/>
          </a:xfrm>
          <a:prstGeom prst="rect">
            <a:avLst/>
          </a:prstGeom>
        </p:spPr>
      </p:pic>
    </p:spTree>
    <p:extLst>
      <p:ext uri="{BB962C8B-B14F-4D97-AF65-F5344CB8AC3E}">
        <p14:creationId xmlns:p14="http://schemas.microsoft.com/office/powerpoint/2010/main" val="107083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名刺カードケース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72×110×12mm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マグネット式ですので開閉がとっても便利で、見た目もシンプルなためビジネスシーンでも大活躍できる名刺カードケースです。名入れも可能ですのでオリジナルグッズ用にもおすすめです。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644C3BC-8091-2549-99F0-0B774C7FCC17}"/>
              </a:ext>
            </a:extLst>
          </p:cNvPr>
          <p:cNvPicPr>
            <a:picLocks noChangeAspect="1"/>
          </p:cNvPicPr>
          <p:nvPr/>
        </p:nvPicPr>
        <p:blipFill>
          <a:blip r:embed="rId5"/>
          <a:stretch>
            <a:fillRect/>
          </a:stretch>
        </p:blipFill>
        <p:spPr>
          <a:xfrm>
            <a:off x="654998" y="1418214"/>
            <a:ext cx="3553834" cy="3553834"/>
          </a:xfrm>
          <a:prstGeom prst="rect">
            <a:avLst/>
          </a:prstGeom>
        </p:spPr>
      </p:pic>
    </p:spTree>
    <p:extLst>
      <p:ext uri="{BB962C8B-B14F-4D97-AF65-F5344CB8AC3E}">
        <p14:creationId xmlns:p14="http://schemas.microsoft.com/office/powerpoint/2010/main" val="202069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コットンバッグ レジ袋型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カラー展開：ナチュラル・ネイビー・ブラック</a:t>
            </a:r>
          </a:p>
          <a:p>
            <a:r>
              <a:rPr lang="ja-JP" altLang="en-US" sz="900" dirty="0">
                <a:latin typeface="Meiryo UI" panose="020B0604030504040204" pitchFamily="34" charset="-128"/>
                <a:ea typeface="Meiryo UI" panose="020B0604030504040204" pitchFamily="34" charset="-128"/>
              </a:rPr>
              <a:t>素材：本体／帆布コットン（薄手 当社比）</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30cm×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11cm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無漂白コットンですので、生地表面に黒いブツブツが見えますが、これは自然素材の生地の特徴です。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レジ袋タイプでコンパクトに畳める。天然素材・綿</a:t>
            </a:r>
            <a:r>
              <a:rPr lang="en-US" altLang="ja-JP" sz="1600" dirty="0"/>
              <a:t>100%</a:t>
            </a:r>
            <a:r>
              <a:rPr lang="ja-JP" altLang="en-US" sz="1600" dirty="0"/>
              <a:t>の手提げ袋を染色で鮮やかに染め上げました。肌触り良く丈夫なので、スーパーの買出し用エコバッグとしてとても重宝します。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32C22DD7-7B28-D314-430E-FA2B0C68EE0D}"/>
              </a:ext>
            </a:extLst>
          </p:cNvPr>
          <p:cNvPicPr>
            <a:picLocks noChangeAspect="1"/>
          </p:cNvPicPr>
          <p:nvPr/>
        </p:nvPicPr>
        <p:blipFill>
          <a:blip r:embed="rId5"/>
          <a:stretch>
            <a:fillRect/>
          </a:stretch>
        </p:blipFill>
        <p:spPr>
          <a:xfrm>
            <a:off x="726822" y="1447456"/>
            <a:ext cx="3617908" cy="3617908"/>
          </a:xfrm>
          <a:prstGeom prst="rect">
            <a:avLst/>
          </a:prstGeom>
        </p:spPr>
      </p:pic>
    </p:spTree>
    <p:extLst>
      <p:ext uri="{BB962C8B-B14F-4D97-AF65-F5344CB8AC3E}">
        <p14:creationId xmlns:p14="http://schemas.microsoft.com/office/powerpoint/2010/main" val="92156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160×205</a:t>
            </a:r>
            <a:r>
              <a:rPr lang="en"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F85E714-20A8-AF68-036D-30EC6FBAECA6}"/>
              </a:ext>
            </a:extLst>
          </p:cNvPr>
          <p:cNvPicPr>
            <a:picLocks noChangeAspect="1"/>
          </p:cNvPicPr>
          <p:nvPr/>
        </p:nvPicPr>
        <p:blipFill>
          <a:blip r:embed="rId5"/>
          <a:stretch>
            <a:fillRect/>
          </a:stretch>
        </p:blipFill>
        <p:spPr>
          <a:xfrm>
            <a:off x="776679" y="1367759"/>
            <a:ext cx="3560089" cy="3560089"/>
          </a:xfrm>
          <a:prstGeom prst="rect">
            <a:avLst/>
          </a:prstGeom>
        </p:spPr>
      </p:pic>
    </p:spTree>
    <p:extLst>
      <p:ext uri="{BB962C8B-B14F-4D97-AF65-F5344CB8AC3E}">
        <p14:creationId xmlns:p14="http://schemas.microsoft.com/office/powerpoint/2010/main" val="3983416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ベージュ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素材：地組織</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パイル糸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複合繊維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35×80cm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ふんわりと優しい肌触りと高い吸水性が特徴の、高級感あるフェイスタオルです。まばゆいばかりのゴールドデザインの化粧箱は贈り物としても最適ですし、景品や特典用にとしても人気です。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61A1CC1E-E88D-045C-CF6E-4FABC260539B}"/>
              </a:ext>
            </a:extLst>
          </p:cNvPr>
          <p:cNvPicPr>
            <a:picLocks noChangeAspect="1"/>
          </p:cNvPicPr>
          <p:nvPr/>
        </p:nvPicPr>
        <p:blipFill>
          <a:blip r:embed="rId5"/>
          <a:stretch>
            <a:fillRect/>
          </a:stretch>
        </p:blipFill>
        <p:spPr>
          <a:xfrm>
            <a:off x="678477" y="1364466"/>
            <a:ext cx="3680893" cy="3680893"/>
          </a:xfrm>
          <a:prstGeom prst="rect">
            <a:avLst/>
          </a:prstGeom>
        </p:spPr>
      </p:pic>
    </p:spTree>
    <p:extLst>
      <p:ext uri="{BB962C8B-B14F-4D97-AF65-F5344CB8AC3E}">
        <p14:creationId xmlns:p14="http://schemas.microsoft.com/office/powerpoint/2010/main" val="54319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dirty="0">
                <a:solidFill>
                  <a:schemeClr val="bg1"/>
                </a:solidFill>
                <a:latin typeface="Meiryo UI" panose="020B0604030504040204" pitchFamily="34" charset="-128"/>
                <a:ea typeface="Meiryo UI" panose="020B0604030504040204" pitchFamily="34" charset="-128"/>
              </a:rPr>
              <a:t>コンパクトマイバッグ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サイズ：使用時：横</a:t>
            </a:r>
            <a:r>
              <a:rPr lang="en-US" altLang="ja-JP" sz="900" dirty="0">
                <a:latin typeface="Meiryo UI" panose="020B0604030504040204" pitchFamily="34" charset="-128"/>
                <a:ea typeface="Meiryo UI" panose="020B0604030504040204" pitchFamily="34" charset="-128"/>
              </a:rPr>
              <a:t>310×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、収納時：横</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39g</a:t>
            </a:r>
          </a:p>
          <a:p>
            <a:r>
              <a:rPr lang="ja-JP" altLang="en-US" sz="900" dirty="0">
                <a:latin typeface="Meiryo UI" panose="020B0604030504040204" pitchFamily="34" charset="-128"/>
                <a:ea typeface="Meiryo UI" panose="020B0604030504040204" pitchFamily="34" charset="-128"/>
              </a:rPr>
              <a:t>付属品：収納ポーチ付き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サイズなコンパクトマイバッグ。持ち歩きやすいカラビナ付きの収納ポーチ付き。カラーバリエーションも非常に豊富で名入れも可能。ノベルティ用としてもおすすめのアイテムです。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E711D0A2-CB76-E0DA-0B02-D033656FC301}"/>
              </a:ext>
            </a:extLst>
          </p:cNvPr>
          <p:cNvPicPr>
            <a:picLocks noChangeAspect="1"/>
          </p:cNvPicPr>
          <p:nvPr/>
        </p:nvPicPr>
        <p:blipFill>
          <a:blip r:embed="rId5"/>
          <a:stretch>
            <a:fillRect/>
          </a:stretch>
        </p:blipFill>
        <p:spPr>
          <a:xfrm>
            <a:off x="681341" y="1320789"/>
            <a:ext cx="3699432" cy="3699432"/>
          </a:xfrm>
          <a:prstGeom prst="rect">
            <a:avLst/>
          </a:prstGeom>
        </p:spPr>
      </p:pic>
    </p:spTree>
    <p:extLst>
      <p:ext uri="{BB962C8B-B14F-4D97-AF65-F5344CB8AC3E}">
        <p14:creationId xmlns:p14="http://schemas.microsoft.com/office/powerpoint/2010/main" val="3238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スフィア・バンブーファイバー二重構造タンブラー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φ95×138</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145×100×100mm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軽量で耐久性も高いバイブーファイバー素材を配合したタンブラー。蓋付き＆二重構造で保冷保温力に優れ、結露もしにくく、熱くて持てないということもないため使いやすいアイテムです。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D0BC011-EBF5-D205-3EF4-7714E5BDC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0" y="1390081"/>
            <a:ext cx="3668514" cy="36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7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19711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75422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コーヒー豆殻配合マグ</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コーヒー豆殻・ウッドチップ配合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マグ</a:t>
            </a:r>
            <a:r>
              <a:rPr lang="en-US" altLang="ja-JP" sz="900" dirty="0">
                <a:latin typeface="Meiryo UI" panose="020B0604030504040204" pitchFamily="34" charset="-128"/>
                <a:ea typeface="Meiryo UI" panose="020B0604030504040204" pitchFamily="34" charset="-128"/>
              </a:rPr>
              <a:t>/φ86×106mm</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400ml</a:t>
            </a:r>
            <a:br>
              <a:rPr lang="en-US" altLang="ja-JP" sz="900" dirty="0">
                <a:latin typeface="Meiryo UI" panose="020B0604030504040204" pitchFamily="34" charset="-128"/>
                <a:ea typeface="Meiryo UI" panose="020B0604030504040204" pitchFamily="34" charset="-128"/>
              </a:rPr>
            </a:b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大量廃棄されるコーヒー豆殻を合成樹脂に配合した素材を使用。エコでおしゃれなデザインのマグ</a:t>
            </a:r>
            <a:r>
              <a:rPr lang="en-US" altLang="ja-JP" sz="1600" dirty="0">
                <a:latin typeface="Meiryo UI" panose="020B0604030504040204" pitchFamily="34" charset="-128"/>
                <a:ea typeface="Meiryo UI" panose="020B0604030504040204" pitchFamily="34" charset="-128"/>
              </a:rPr>
              <a:t>&amp;</a:t>
            </a:r>
            <a:r>
              <a:rPr lang="ja-JP" altLang="en-US" sz="1600" dirty="0">
                <a:latin typeface="Meiryo UI" panose="020B0604030504040204" pitchFamily="34" charset="-128"/>
                <a:ea typeface="Meiryo UI" panose="020B0604030504040204" pitchFamily="34" charset="-128"/>
              </a:rPr>
              <a:t>スプーンセット。持ち手にスプーンがかけられる仕様なので、とても衛生的です。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2" name="Picture 48">
            <a:extLst>
              <a:ext uri="{FF2B5EF4-FFF2-40B4-BE49-F238E27FC236}">
                <a16:creationId xmlns:a16="http://schemas.microsoft.com/office/drawing/2014/main" id="{E5769EA3-2E36-C3C3-CAB2-E4BD7DC7F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09" y="1416291"/>
            <a:ext cx="3610731" cy="361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8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377503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BBAA609-2B73-53D7-C4CE-EE830E610DF1}"/>
              </a:ext>
            </a:extLst>
          </p:cNvPr>
          <p:cNvSpPr/>
          <p:nvPr/>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0" strike="noStrike" spc="-1">
                <a:solidFill>
                  <a:srgbClr val="FFFFFF"/>
                </a:solidFill>
                <a:latin typeface="Meiryo UI"/>
                <a:ea typeface="Meiryo UI"/>
              </a:rPr>
              <a:t>PC2WAY</a:t>
            </a:r>
            <a:r>
              <a:rPr lang="ja-JP" sz="2000" b="0" strike="noStrike" spc="-1">
                <a:solidFill>
                  <a:srgbClr val="FFFFFF"/>
                </a:solidFill>
                <a:latin typeface="Meiryo UI"/>
                <a:ea typeface="Meiryo UI"/>
              </a:rPr>
              <a:t>クリーナー</a:t>
            </a:r>
            <a:endParaRPr lang="en-US" sz="2000" b="0" strike="noStrike" spc="-1">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 PP</a:t>
            </a:r>
            <a:r>
              <a:rPr lang="ja-JP" sz="900" b="0" strike="noStrike" spc="-1">
                <a:solidFill>
                  <a:srgbClr val="000000"/>
                </a:solidFill>
                <a:latin typeface="Meiryo UI"/>
                <a:ea typeface="Meiryo UI"/>
              </a:rPr>
              <a:t>､ナイロン 他</a:t>
            </a:r>
            <a:endParaRPr lang="en-US" sz="900" b="0" strike="noStrike" spc="-1">
              <a:latin typeface="Arial"/>
            </a:endParaRPr>
          </a:p>
          <a:p>
            <a:pPr>
              <a:lnSpc>
                <a:spcPct val="100000"/>
              </a:lnSpc>
            </a:pPr>
            <a:r>
              <a:rPr lang="ja-JP" sz="900" b="0" strike="noStrike" spc="194">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76×67×15mm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考：ブルー、ブラック、ホワイト</a:t>
            </a:r>
            <a:endParaRPr lang="en-US" sz="900" b="0" strike="noStrike" spc="-1">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lang="en-US" sz="1600" b="0" strike="noStrike" spc="-1">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ラウンドメタボリメジャー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・グラスファイバー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Φ50×14</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/52×52×16mm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1.5m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肥満の目安がひと目でわかるためダイエットには便利なラウンドメジャーです。男女それぞれ表と裏で使い分けられる点も高ポイント。名入れプリントも可能です。是非ご活用ください。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787743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3018</Words>
  <Application>Microsoft Office PowerPoint</Application>
  <PresentationFormat>画面に合わせる (4:3)</PresentationFormat>
  <Paragraphs>459</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2025-01-24T08:59:55Z</dcterms:modified>
</cp:coreProperties>
</file>