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74" r:id="rId3"/>
    <p:sldId id="262" r:id="rId4"/>
    <p:sldId id="276" r:id="rId5"/>
    <p:sldId id="270" r:id="rId6"/>
    <p:sldId id="257" r:id="rId7"/>
    <p:sldId id="283" r:id="rId8"/>
    <p:sldId id="280" r:id="rId9"/>
    <p:sldId id="279" r:id="rId10"/>
    <p:sldId id="256" r:id="rId11"/>
    <p:sldId id="263" r:id="rId12"/>
    <p:sldId id="267" r:id="rId13"/>
    <p:sldId id="273" r:id="rId14"/>
    <p:sldId id="269" r:id="rId15"/>
    <p:sldId id="258" r:id="rId16"/>
    <p:sldId id="282" r:id="rId17"/>
    <p:sldId id="281" r:id="rId18"/>
    <p:sldId id="277" r:id="rId19"/>
    <p:sldId id="288" r:id="rId20"/>
    <p:sldId id="271" r:id="rId21"/>
    <p:sldId id="264" r:id="rId22"/>
    <p:sldId id="261" r:id="rId23"/>
    <p:sldId id="272" r:id="rId24"/>
    <p:sldId id="284" r:id="rId25"/>
    <p:sldId id="285" r:id="rId26"/>
    <p:sldId id="259" r:id="rId27"/>
    <p:sldId id="286" r:id="rId28"/>
    <p:sldId id="275" r:id="rId29"/>
    <p:sldId id="287" r:id="rId30"/>
    <p:sldId id="289" r:id="rId31"/>
    <p:sldId id="290" r:id="rId32"/>
    <p:sldId id="291" r:id="rId33"/>
    <p:sldId id="292"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2" autoAdjust="0"/>
    <p:restoredTop sz="94656"/>
  </p:normalViewPr>
  <p:slideViewPr>
    <p:cSldViewPr snapToGrid="0" snapToObjects="1">
      <p:cViewPr varScale="1">
        <p:scale>
          <a:sx n="92" d="100"/>
          <a:sy n="92" d="100"/>
        </p:scale>
        <p:origin x="90" y="3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440" cy="308592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62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47945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838436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13215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1537213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27993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93060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06221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92721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865616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166228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19037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1/30/2025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495714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φ90×17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無機質なデスク上にナチュラルな温もりを与えてくれる、ゴムの木の素材で作られたラウンド型のウッドスタンドです。オリジナルデザインの名入れ印刷も可能ですのでノベルティ用におすすめです。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45AC2B-66D4-7E44-8919-4D43936A6C93}"/>
              </a:ext>
            </a:extLst>
          </p:cNvPr>
          <p:cNvPicPr>
            <a:picLocks noChangeAspect="1"/>
          </p:cNvPicPr>
          <p:nvPr/>
        </p:nvPicPr>
        <p:blipFill>
          <a:blip r:embed="rId5"/>
          <a:stretch>
            <a:fillRect/>
          </a:stretch>
        </p:blipFill>
        <p:spPr>
          <a:xfrm>
            <a:off x="745183" y="1410831"/>
            <a:ext cx="3528815" cy="3665857"/>
          </a:xfrm>
          <a:prstGeom prst="rect">
            <a:avLst/>
          </a:prstGeom>
        </p:spPr>
      </p:pic>
    </p:spTree>
    <p:extLst>
      <p:ext uri="{BB962C8B-B14F-4D97-AF65-F5344CB8AC3E}">
        <p14:creationId xmlns:p14="http://schemas.microsoft.com/office/powerpoint/2010/main" val="34777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254705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φ78×94</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E1AB08D-2128-2D47-B54D-2EE49FA31C3F}"/>
              </a:ext>
            </a:extLst>
          </p:cNvPr>
          <p:cNvPicPr>
            <a:picLocks noChangeAspect="1"/>
          </p:cNvPicPr>
          <p:nvPr/>
        </p:nvPicPr>
        <p:blipFill>
          <a:blip r:embed="rId5"/>
          <a:stretch>
            <a:fillRect/>
          </a:stretch>
        </p:blipFill>
        <p:spPr>
          <a:xfrm>
            <a:off x="535803" y="1674176"/>
            <a:ext cx="3919219" cy="3112321"/>
          </a:xfrm>
          <a:prstGeom prst="rect">
            <a:avLst/>
          </a:prstGeom>
        </p:spPr>
      </p:pic>
    </p:spTree>
    <p:extLst>
      <p:ext uri="{BB962C8B-B14F-4D97-AF65-F5344CB8AC3E}">
        <p14:creationId xmlns:p14="http://schemas.microsoft.com/office/powerpoint/2010/main" val="217296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2667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120×70×17mm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無機質なデスク上にナチュラルな温もりを与えてくれる、ゴムの木の素材で作られたワイド型のウッドスタンドです。オリジナルデザインの名入れ印刷も可能ですのでノベルティ用におすすめです。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F1D335-8003-D84C-9372-4AC902B34842}"/>
              </a:ext>
            </a:extLst>
          </p:cNvPr>
          <p:cNvPicPr>
            <a:picLocks noChangeAspect="1"/>
          </p:cNvPicPr>
          <p:nvPr/>
        </p:nvPicPr>
        <p:blipFill>
          <a:blip r:embed="rId5"/>
          <a:stretch>
            <a:fillRect/>
          </a:stretch>
        </p:blipFill>
        <p:spPr>
          <a:xfrm>
            <a:off x="575320" y="1496155"/>
            <a:ext cx="3691609" cy="3542621"/>
          </a:xfrm>
          <a:prstGeom prst="rect">
            <a:avLst/>
          </a:prstGeom>
        </p:spPr>
      </p:pic>
    </p:spTree>
    <p:extLst>
      <p:ext uri="{BB962C8B-B14F-4D97-AF65-F5344CB8AC3E}">
        <p14:creationId xmlns:p14="http://schemas.microsoft.com/office/powerpoint/2010/main" val="332875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260270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 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152×211×12mm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色ラインナップから選べる</a:t>
            </a:r>
            <a:r>
              <a:rPr lang="en-US"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サイズのノートです。どんなデザインにもマッチするシンプルな仕様ですので、ノベルティにも記念用にも幅広くご活用いただけます。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10B805-7F84-644C-AAA2-095F1C5974B5}"/>
              </a:ext>
            </a:extLst>
          </p:cNvPr>
          <p:cNvPicPr>
            <a:picLocks noChangeAspect="1"/>
          </p:cNvPicPr>
          <p:nvPr/>
        </p:nvPicPr>
        <p:blipFill>
          <a:blip r:embed="rId5"/>
          <a:stretch>
            <a:fillRect/>
          </a:stretch>
        </p:blipFill>
        <p:spPr>
          <a:xfrm>
            <a:off x="343877" y="1521690"/>
            <a:ext cx="4121391" cy="3266465"/>
          </a:xfrm>
          <a:prstGeom prst="rect">
            <a:avLst/>
          </a:prstGeom>
        </p:spPr>
      </p:pic>
    </p:spTree>
    <p:extLst>
      <p:ext uri="{BB962C8B-B14F-4D97-AF65-F5344CB8AC3E}">
        <p14:creationId xmlns:p14="http://schemas.microsoft.com/office/powerpoint/2010/main" val="112345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ラバーウッドマルチデスクスタンド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150×40×50mm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無機質なデスク上にナチュラルな温もりを与えてくれる、ゴムの木の素材で作られたスマホとペンを並べて立てられるマルチスタンドです。オリジナル名入れも可能ですのでノベルティ用におすすめ。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DC02C99-C529-0442-89A3-92CF9F27B182}"/>
              </a:ext>
            </a:extLst>
          </p:cNvPr>
          <p:cNvPicPr>
            <a:picLocks noChangeAspect="1"/>
          </p:cNvPicPr>
          <p:nvPr/>
        </p:nvPicPr>
        <p:blipFill>
          <a:blip r:embed="rId5"/>
          <a:stretch>
            <a:fillRect/>
          </a:stretch>
        </p:blipFill>
        <p:spPr>
          <a:xfrm>
            <a:off x="441174" y="1592885"/>
            <a:ext cx="4097214" cy="3277771"/>
          </a:xfrm>
          <a:prstGeom prst="rect">
            <a:avLst/>
          </a:prstGeom>
        </p:spPr>
      </p:pic>
    </p:spTree>
    <p:extLst>
      <p:ext uri="{BB962C8B-B14F-4D97-AF65-F5344CB8AC3E}">
        <p14:creationId xmlns:p14="http://schemas.microsoft.com/office/powerpoint/2010/main" val="188703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ユーティリティバネ口ポーチ ミニ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100×130(mm)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ミニサイズが可愛らしい、パカッと片手で開けやすいバネ口金仕様のシンプルなポーチです。イベントやキャンペーンで配布するノベルティグッズ用や特典用などにおすすめです。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F457062B-7E5A-A44E-E86B-29846AD1C6B7}"/>
              </a:ext>
            </a:extLst>
          </p:cNvPr>
          <p:cNvPicPr>
            <a:picLocks noChangeAspect="1"/>
          </p:cNvPicPr>
          <p:nvPr/>
        </p:nvPicPr>
        <p:blipFill>
          <a:blip r:embed="rId5"/>
          <a:stretch>
            <a:fillRect/>
          </a:stretch>
        </p:blipFill>
        <p:spPr>
          <a:xfrm>
            <a:off x="656948" y="1354899"/>
            <a:ext cx="3652891" cy="3652891"/>
          </a:xfrm>
          <a:prstGeom prst="rect">
            <a:avLst/>
          </a:prstGeom>
        </p:spPr>
      </p:pic>
    </p:spTree>
    <p:extLst>
      <p:ext uri="{BB962C8B-B14F-4D97-AF65-F5344CB8AC3E}">
        <p14:creationId xmlns:p14="http://schemas.microsoft.com/office/powerpoint/2010/main" val="341125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166E3897-D833-5734-C943-D48F9DEB58FB}"/>
              </a:ext>
            </a:extLst>
          </p:cNvPr>
          <p:cNvPicPr>
            <a:picLocks noChangeAspect="1"/>
          </p:cNvPicPr>
          <p:nvPr/>
        </p:nvPicPr>
        <p:blipFill>
          <a:blip r:embed="rId5"/>
          <a:stretch>
            <a:fillRect/>
          </a:stretch>
        </p:blipFill>
        <p:spPr>
          <a:xfrm>
            <a:off x="665349" y="1371902"/>
            <a:ext cx="3696652" cy="3696652"/>
          </a:xfrm>
          <a:prstGeom prst="rect">
            <a:avLst/>
          </a:prstGeom>
        </p:spPr>
      </p:pic>
    </p:spTree>
    <p:extLst>
      <p:ext uri="{BB962C8B-B14F-4D97-AF65-F5344CB8AC3E}">
        <p14:creationId xmlns:p14="http://schemas.microsoft.com/office/powerpoint/2010/main" val="154592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152×210×8mm </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282C57-B388-3F48-83B3-C3DB55C815D0}"/>
              </a:ext>
            </a:extLst>
          </p:cNvPr>
          <p:cNvPicPr>
            <a:picLocks noChangeAspect="1"/>
          </p:cNvPicPr>
          <p:nvPr/>
        </p:nvPicPr>
        <p:blipFill>
          <a:blip r:embed="rId5"/>
          <a:stretch>
            <a:fillRect/>
          </a:stretch>
        </p:blipFill>
        <p:spPr>
          <a:xfrm>
            <a:off x="850246" y="1624416"/>
            <a:ext cx="3175000" cy="3175000"/>
          </a:xfrm>
          <a:prstGeom prst="rect">
            <a:avLst/>
          </a:prstGeom>
        </p:spPr>
      </p:pic>
    </p:spTree>
    <p:extLst>
      <p:ext uri="{BB962C8B-B14F-4D97-AF65-F5344CB8AC3E}">
        <p14:creationId xmlns:p14="http://schemas.microsoft.com/office/powerpoint/2010/main" val="2941640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9288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394771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スタンドにもなるシリコンケース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オレンジ・グリーン・ネイビー・ピンク・ブラック・ブルー </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色</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φ55×17</a:t>
            </a:r>
            <a:r>
              <a:rPr lang="en-US" altLang="ja-JP" sz="900" b="0" i="0" dirty="0">
                <a:solidFill>
                  <a:srgbClr val="333333"/>
                </a:solidFill>
                <a:effectLst/>
                <a:latin typeface="-apple-system"/>
              </a:rPr>
              <a:t>mm(</a:t>
            </a:r>
            <a:r>
              <a:rPr lang="ja-JP" altLang="en-US" sz="900" b="0" i="0" dirty="0">
                <a:solidFill>
                  <a:srgbClr val="333333"/>
                </a:solidFill>
                <a:effectLst/>
                <a:latin typeface="-apple-system"/>
              </a:rPr>
              <a:t>縮時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φ55×12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伸ばしたり縮めたりすることができる上に自立させることも可能なため、ペン立てなどとしても活用できるシリコン製のマルチケースです。オシャレなクリアケース入りで特典用などにもおすすめ。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28572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W600×H600㎜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物を包んで持ち運んだり収納したりと、多用途で繰り返し使える風呂敷は、環境に優しいエコアイテムとして再び注目が集まっています。名入れをすれば、ノベルティにも物販品にも活用できます。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1F3A08D5-487E-77C5-4661-F209F9A04E3A}"/>
              </a:ext>
            </a:extLst>
          </p:cNvPr>
          <p:cNvPicPr>
            <a:picLocks noChangeAspect="1"/>
          </p:cNvPicPr>
          <p:nvPr/>
        </p:nvPicPr>
        <p:blipFill>
          <a:blip r:embed="rId5"/>
          <a:stretch>
            <a:fillRect/>
          </a:stretch>
        </p:blipFill>
        <p:spPr>
          <a:xfrm>
            <a:off x="647688" y="1332187"/>
            <a:ext cx="3702925" cy="3702925"/>
          </a:xfrm>
          <a:prstGeom prst="rect">
            <a:avLst/>
          </a:prstGeom>
        </p:spPr>
      </p:pic>
    </p:spTree>
    <p:extLst>
      <p:ext uri="{BB962C8B-B14F-4D97-AF65-F5344CB8AC3E}">
        <p14:creationId xmlns:p14="http://schemas.microsoft.com/office/powerpoint/2010/main" val="170028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151981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くるっと</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19×5.8×7.6cm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101g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くるっと回すだけで懐中電灯や間接照明など、ふた通りの使い方ができる、シンプルなデザインだからこそどんなシーンもマッチさせられる便利なライトです。特典用などにおすすめ。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907B3CB3-66E3-E7ED-FD4B-197FAB238016}"/>
              </a:ext>
            </a:extLst>
          </p:cNvPr>
          <p:cNvPicPr>
            <a:picLocks noChangeAspect="1"/>
          </p:cNvPicPr>
          <p:nvPr/>
        </p:nvPicPr>
        <p:blipFill>
          <a:blip r:embed="rId5"/>
          <a:stretch>
            <a:fillRect/>
          </a:stretch>
        </p:blipFill>
        <p:spPr>
          <a:xfrm>
            <a:off x="737464" y="1386941"/>
            <a:ext cx="3595691" cy="3595691"/>
          </a:xfrm>
          <a:prstGeom prst="rect">
            <a:avLst/>
          </a:prstGeom>
        </p:spPr>
      </p:pic>
    </p:spTree>
    <p:extLst>
      <p:ext uri="{BB962C8B-B14F-4D97-AF65-F5344CB8AC3E}">
        <p14:creationId xmlns:p14="http://schemas.microsoft.com/office/powerpoint/2010/main" val="332516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209412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ハーフメッシュポーチ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ポリエステル・鉄</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150×40×100mm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片面メッシュ素材で中身がひと目で見られる上、中にはポケットも付いているため綺麗に整理して物を入れておける便利な多機能ポーチです。名入れ可能なためノベルティグッズ用にもおすすめ。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4019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オリジナルブロックメモ（メモ部</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素材：上質紙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W80×H80㎜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包装：シュリンク包装</a:t>
            </a:r>
          </a:p>
          <a:p>
            <a:r>
              <a:rPr lang="ja-JP" altLang="en-US" sz="900" dirty="0">
                <a:latin typeface="Meiryo UI" panose="020B0604030504040204" pitchFamily="34" charset="-128"/>
                <a:ea typeface="Meiryo UI" panose="020B0604030504040204" pitchFamily="34" charset="-128"/>
              </a:rPr>
              <a:t>備考： 印刷：メモ部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 側面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シルク印刷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全ページにも側面にもオリジナル名入れが可能なブロックメモです。存在感のあるアイテムのため、販促グッズとして高い宣伝広告効果が期待できます。ノベルティ用等にもおすすめ。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1426D219-1D1D-A223-1C5B-BB30E032E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76" y="1422543"/>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602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エマージェンシー避難所</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素材：簡易スリッパ</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アイマスク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エアネックピロー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ポリエステル、ポリ塩化ビニル 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サイズ：簡易スリッパ</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270mm </a:t>
            </a:r>
            <a:r>
              <a:rPr lang="ja-JP" altLang="en-US" sz="900" dirty="0">
                <a:latin typeface="Meiryo UI" panose="020B0604030504040204" pitchFamily="34" charset="-128"/>
                <a:ea typeface="Meiryo UI" panose="020B0604030504040204" pitchFamily="34" charset="-128"/>
              </a:rPr>
              <a:t>アイマスク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85×180mm </a:t>
            </a:r>
            <a:r>
              <a:rPr lang="ja-JP" altLang="en-US" sz="900" dirty="0">
                <a:latin typeface="Meiryo UI" panose="020B0604030504040204" pitchFamily="34" charset="-128"/>
                <a:ea typeface="Meiryo UI" panose="020B0604030504040204" pitchFamily="34" charset="-128"/>
              </a:rPr>
              <a:t>エアネックピロー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260×430mm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280×240mm</a:t>
            </a:r>
          </a:p>
          <a:p>
            <a:r>
              <a:rPr lang="ja-JP" altLang="en-US" sz="900" dirty="0">
                <a:latin typeface="Meiryo UI" panose="020B0604030504040204" pitchFamily="34" charset="-128"/>
                <a:ea typeface="Meiryo UI" panose="020B0604030504040204" pitchFamily="34" charset="-128"/>
              </a:rPr>
              <a:t>付属品：セット内容：巾着、アイマスク、エアネックピロー、簡易スリッパ</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もしも被災してしまった際に、避難所で役立つ</a:t>
            </a:r>
            <a:r>
              <a:rPr lang="en-US" altLang="ja-JP" sz="1600" dirty="0"/>
              <a:t>4</a:t>
            </a:r>
            <a:r>
              <a:rPr lang="ja-JP" altLang="en-US" sz="1600" dirty="0"/>
              <a:t>点のアイテムを詰め合わせたセットです。アイマスクやネックピロー、簡易スリッパなどは、旅行用としても役立ちます。ノベルティ用等におすすめ。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990DB2E6-F712-18A6-E559-3B641B285CA8}"/>
              </a:ext>
            </a:extLst>
          </p:cNvPr>
          <p:cNvPicPr>
            <a:picLocks noChangeAspect="1"/>
          </p:cNvPicPr>
          <p:nvPr/>
        </p:nvPicPr>
        <p:blipFill>
          <a:blip r:embed="rId5"/>
          <a:stretch>
            <a:fillRect/>
          </a:stretch>
        </p:blipFill>
        <p:spPr>
          <a:xfrm>
            <a:off x="705170" y="1364714"/>
            <a:ext cx="3669276" cy="3669276"/>
          </a:xfrm>
          <a:prstGeom prst="rect">
            <a:avLst/>
          </a:prstGeom>
        </p:spPr>
      </p:pic>
    </p:spTree>
    <p:extLst>
      <p:ext uri="{BB962C8B-B14F-4D97-AF65-F5344CB8AC3E}">
        <p14:creationId xmlns:p14="http://schemas.microsoft.com/office/powerpoint/2010/main" val="129154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116295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ヒノキ・スマホスタンド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檜</a:t>
            </a:r>
            <a:r>
              <a:rPr lang="en-US" altLang="ja-JP" sz="1000" dirty="0">
                <a:latin typeface="Meiryo UI" panose="020B0604030504040204" pitchFamily="34" charset="-128"/>
                <a:ea typeface="Meiryo UI" panose="020B0604030504040204" pitchFamily="34" charset="-128"/>
              </a:rPr>
              <a:t>)</a:t>
            </a:r>
          </a:p>
          <a:p>
            <a:r>
              <a:rPr lang="ja-JP" altLang="en-US" sz="1000" dirty="0">
                <a:latin typeface="Meiryo UI" panose="020B0604030504040204" pitchFamily="34" charset="-128"/>
                <a:ea typeface="Meiryo UI" panose="020B0604030504040204" pitchFamily="34" charset="-128"/>
              </a:rPr>
              <a:t>サイズ：組立時</a:t>
            </a:r>
            <a:r>
              <a:rPr lang="en-US" altLang="ja-JP" sz="1000" dirty="0">
                <a:latin typeface="Meiryo UI" panose="020B0604030504040204" pitchFamily="34" charset="-128"/>
                <a:ea typeface="Meiryo UI" panose="020B0604030504040204" pitchFamily="34" charset="-128"/>
              </a:rPr>
              <a:t>:120×70×80mm</a:t>
            </a:r>
          </a:p>
          <a:p>
            <a:r>
              <a:rPr lang="ja-JP" altLang="en-US" sz="1000" dirty="0">
                <a:latin typeface="Meiryo UI" panose="020B0604030504040204" pitchFamily="34" charset="-128"/>
                <a:ea typeface="Meiryo UI" panose="020B0604030504040204" pitchFamily="34" charset="-128"/>
              </a:rPr>
              <a:t>包装：ポリ袋入</a:t>
            </a:r>
          </a:p>
          <a:p>
            <a:r>
              <a:rPr lang="ja-JP" altLang="en-US" sz="1000" dirty="0">
                <a:latin typeface="Meiryo UI" panose="020B0604030504040204" pitchFamily="34" charset="-128"/>
                <a:ea typeface="Meiryo UI" panose="020B0604030504040204" pitchFamily="34" charset="-128"/>
              </a:rPr>
              <a:t>備考：名入れ可能</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天然素材の為、色味・風合いに個体差が生じる場合があります。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ヒノキでできたエコなスマホスタンド。縦にも横にもスマホを設置できて、角度がついているので操作も楽々！シンプルなデザインで名入れが映えるため、オリジナリティの高い商品製作が可能です。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AA40A0C8-869C-A01C-0D53-EDE3248CE945}"/>
              </a:ext>
            </a:extLst>
          </p:cNvPr>
          <p:cNvPicPr>
            <a:picLocks noChangeAspect="1"/>
          </p:cNvPicPr>
          <p:nvPr/>
        </p:nvPicPr>
        <p:blipFill>
          <a:blip r:embed="rId5"/>
          <a:stretch>
            <a:fillRect/>
          </a:stretch>
        </p:blipFill>
        <p:spPr>
          <a:xfrm>
            <a:off x="720483" y="1431182"/>
            <a:ext cx="3560088" cy="3560088"/>
          </a:xfrm>
          <a:prstGeom prst="rect">
            <a:avLst/>
          </a:prstGeom>
        </p:spPr>
      </p:pic>
    </p:spTree>
    <p:extLst>
      <p:ext uri="{BB962C8B-B14F-4D97-AF65-F5344CB8AC3E}">
        <p14:creationId xmlns:p14="http://schemas.microsoft.com/office/powerpoint/2010/main" val="2376497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カラフル保冷温大きなトートバッグ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・亜鉛合金・ナイロン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45×13.5×38cm</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注意事項：色指定不可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ポップなツートーンカラーとカラーバリエーション、そして大容量が嬉しい保冷温トートバッグです。休日の行楽用にもぴったり。オリジナル名入れも可能です。ただし色指定は不可となります。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0482A642-8B5A-B0EA-E78C-988076957038}"/>
              </a:ext>
            </a:extLst>
          </p:cNvPr>
          <p:cNvPicPr>
            <a:picLocks noChangeAspect="1"/>
          </p:cNvPicPr>
          <p:nvPr/>
        </p:nvPicPr>
        <p:blipFill>
          <a:blip r:embed="rId5"/>
          <a:stretch>
            <a:fillRect/>
          </a:stretch>
        </p:blipFill>
        <p:spPr>
          <a:xfrm>
            <a:off x="701274" y="1422052"/>
            <a:ext cx="3569970" cy="3569970"/>
          </a:xfrm>
          <a:prstGeom prst="rect">
            <a:avLst/>
          </a:prstGeom>
        </p:spPr>
      </p:pic>
    </p:spTree>
    <p:extLst>
      <p:ext uri="{BB962C8B-B14F-4D97-AF65-F5344CB8AC3E}">
        <p14:creationId xmlns:p14="http://schemas.microsoft.com/office/powerpoint/2010/main" val="1431938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ライトブルー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1100×750(mm)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ラージサイズのすっきりシンプルなベーシックタイプのブランケットです。ネイビー、ブラック、ライトブルーの</a:t>
            </a:r>
            <a:r>
              <a:rPr lang="en-US" altLang="ja-JP" sz="1600" b="0" i="0" dirty="0">
                <a:solidFill>
                  <a:srgbClr val="333333"/>
                </a:solidFill>
                <a:effectLst/>
                <a:highlight>
                  <a:srgbClr val="FFFFFF"/>
                </a:highlight>
                <a:latin typeface="-apple-system"/>
              </a:rPr>
              <a:t>3</a:t>
            </a:r>
            <a:r>
              <a:rPr lang="ja-JP" altLang="en-US" sz="1600" b="0" i="0" dirty="0">
                <a:solidFill>
                  <a:srgbClr val="333333"/>
                </a:solidFill>
                <a:effectLst/>
                <a:highlight>
                  <a:srgbClr val="FFFFFF"/>
                </a:highlight>
                <a:latin typeface="-apple-system"/>
              </a:rPr>
              <a:t>色展開でジェンダーレスに使用でき、オフィスなどでも利用可能です。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A52C34-46E5-6CF4-8A78-84A464E041E2}"/>
              </a:ext>
            </a:extLst>
          </p:cNvPr>
          <p:cNvPicPr>
            <a:picLocks noChangeAspect="1"/>
          </p:cNvPicPr>
          <p:nvPr/>
        </p:nvPicPr>
        <p:blipFill>
          <a:blip r:embed="rId5"/>
          <a:stretch>
            <a:fillRect/>
          </a:stretch>
        </p:blipFill>
        <p:spPr>
          <a:xfrm>
            <a:off x="667731" y="1422052"/>
            <a:ext cx="3576573" cy="3576573"/>
          </a:xfrm>
          <a:prstGeom prst="rect">
            <a:avLst/>
          </a:prstGeom>
        </p:spPr>
      </p:pic>
    </p:spTree>
    <p:extLst>
      <p:ext uri="{BB962C8B-B14F-4D97-AF65-F5344CB8AC3E}">
        <p14:creationId xmlns:p14="http://schemas.microsoft.com/office/powerpoint/2010/main" val="351011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文具まとめて持ち運びポーチ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115×210×20mm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ペンケースとして、コスメケースとして、また</a:t>
            </a:r>
            <a:r>
              <a:rPr lang="en-US"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ケーブルやバッテリーなどを入れるモバイルグッズ入れとしても利用できる万能ポーチです。カラーバリエーションは全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BBB11CA-E29B-8247-A81A-1E41868CE669}"/>
              </a:ext>
            </a:extLst>
          </p:cNvPr>
          <p:cNvPicPr>
            <a:picLocks noChangeAspect="1"/>
          </p:cNvPicPr>
          <p:nvPr/>
        </p:nvPicPr>
        <p:blipFill>
          <a:blip r:embed="rId5"/>
          <a:stretch>
            <a:fillRect/>
          </a:stretch>
        </p:blipFill>
        <p:spPr>
          <a:xfrm>
            <a:off x="386450" y="1532049"/>
            <a:ext cx="4182360" cy="3403459"/>
          </a:xfrm>
          <a:prstGeom prst="rect">
            <a:avLst/>
          </a:prstGeom>
        </p:spPr>
      </p:pic>
    </p:spTree>
    <p:extLst>
      <p:ext uri="{BB962C8B-B14F-4D97-AF65-F5344CB8AC3E}">
        <p14:creationId xmlns:p14="http://schemas.microsoft.com/office/powerpoint/2010/main" val="322104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可動式ハンディファン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ネックストラップ付き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143×93×68mm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147×77×70mm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本体、ネックストラップ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首を真上に向けることも可能なため、ネックストラップで首から下げて、下から顔に風を当てることもできる上、両手も自由になるのが非常に便利なハンディファンです。夏の販促用に是非！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5" name="図 94">
            <a:extLst>
              <a:ext uri="{FF2B5EF4-FFF2-40B4-BE49-F238E27FC236}">
                <a16:creationId xmlns:a16="http://schemas.microsoft.com/office/drawing/2014/main" id="{785E6FB2-E1F2-F328-AC5D-03150F25EA36}"/>
              </a:ext>
            </a:extLst>
          </p:cNvPr>
          <p:cNvPicPr>
            <a:picLocks noChangeAspect="1"/>
          </p:cNvPicPr>
          <p:nvPr/>
        </p:nvPicPr>
        <p:blipFill>
          <a:blip r:embed="rId5"/>
          <a:stretch>
            <a:fillRect/>
          </a:stretch>
        </p:blipFill>
        <p:spPr>
          <a:xfrm>
            <a:off x="680285" y="1365093"/>
            <a:ext cx="3703056" cy="3703056"/>
          </a:xfrm>
          <a:prstGeom prst="rect">
            <a:avLst/>
          </a:prstGeom>
        </p:spPr>
      </p:pic>
    </p:spTree>
    <p:extLst>
      <p:ext uri="{BB962C8B-B14F-4D97-AF65-F5344CB8AC3E}">
        <p14:creationId xmlns:p14="http://schemas.microsoft.com/office/powerpoint/2010/main" val="244205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カトラリーセット麦わら入りタイプロング</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W57×H24×D210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スプーン／約</a:t>
            </a:r>
            <a:r>
              <a:rPr lang="en-US" altLang="ja-JP" sz="900" dirty="0">
                <a:latin typeface="Meiryo UI" panose="020B0604030504040204" pitchFamily="34" charset="-128"/>
                <a:ea typeface="Meiryo UI" panose="020B0604030504040204" pitchFamily="34" charset="-128"/>
              </a:rPr>
              <a:t>W42×H180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フォーク／約</a:t>
            </a:r>
            <a:r>
              <a:rPr lang="en-US" altLang="ja-JP" sz="900" dirty="0">
                <a:latin typeface="Meiryo UI" panose="020B0604030504040204" pitchFamily="34" charset="-128"/>
                <a:ea typeface="Meiryo UI" panose="020B0604030504040204" pitchFamily="34" charset="-128"/>
              </a:rPr>
              <a:t>W27×H175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箸／約</a:t>
            </a:r>
            <a:r>
              <a:rPr lang="en-US" altLang="ja-JP" sz="900" dirty="0">
                <a:latin typeface="Meiryo UI" panose="020B0604030504040204" pitchFamily="34" charset="-128"/>
                <a:ea typeface="Meiryo UI" panose="020B0604030504040204" pitchFamily="34" charset="-128"/>
              </a:rPr>
              <a:t>H188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本来破棄される麦わらを配合し、使用するプラスチック量を減らして作られたエコなカトラリーセットです。スプーン・フォーク・箸の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点セットは、可愛いくすみカラー</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29F533F1-48B3-455D-A831-8FDBAD232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00" y="1337926"/>
            <a:ext cx="3609744" cy="36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D/</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82×131×17mm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BEFB534-7F69-DBC3-0606-7EE6622B311D}"/>
              </a:ext>
            </a:extLst>
          </p:cNvPr>
          <p:cNvPicPr>
            <a:picLocks noChangeAspect="1"/>
          </p:cNvPicPr>
          <p:nvPr/>
        </p:nvPicPr>
        <p:blipFill>
          <a:blip r:embed="rId5"/>
          <a:stretch>
            <a:fillRect/>
          </a:stretch>
        </p:blipFill>
        <p:spPr>
          <a:xfrm>
            <a:off x="706114" y="1399554"/>
            <a:ext cx="3607377" cy="3607377"/>
          </a:xfrm>
          <a:prstGeom prst="rect">
            <a:avLst/>
          </a:prstGeom>
        </p:spPr>
      </p:pic>
    </p:spTree>
    <p:extLst>
      <p:ext uri="{BB962C8B-B14F-4D97-AF65-F5344CB8AC3E}">
        <p14:creationId xmlns:p14="http://schemas.microsoft.com/office/powerpoint/2010/main" val="307765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レザーマウスパッド</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スクエア</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170×150mm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考：ネイビー・ブラウン・リアルブラック・ミルキーホワイト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ネイビー、ブラウン、リアルブラック、ミルキーホワイトの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カラーバリエーションから自由に選べるレザー素材のマウスパッドです。高級感のある見た目は印象も良いためおすすめです。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499352-C17F-BB4E-8E8E-3561C05F61F9}"/>
              </a:ext>
            </a:extLst>
          </p:cNvPr>
          <p:cNvPicPr>
            <a:picLocks noChangeAspect="1"/>
          </p:cNvPicPr>
          <p:nvPr/>
        </p:nvPicPr>
        <p:blipFill>
          <a:blip r:embed="rId5"/>
          <a:stretch>
            <a:fillRect/>
          </a:stretch>
        </p:blipFill>
        <p:spPr>
          <a:xfrm>
            <a:off x="453253" y="2071703"/>
            <a:ext cx="4059224" cy="2542059"/>
          </a:xfrm>
          <a:prstGeom prst="rect">
            <a:avLst/>
          </a:prstGeom>
        </p:spPr>
      </p:pic>
    </p:spTree>
    <p:extLst>
      <p:ext uri="{BB962C8B-B14F-4D97-AF65-F5344CB8AC3E}">
        <p14:creationId xmlns:p14="http://schemas.microsoft.com/office/powerpoint/2010/main" val="7248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AF6FF73-8330-2D6C-8A8C-553FB8478547}"/>
              </a:ext>
            </a:extLst>
          </p:cNvPr>
          <p:cNvPicPr>
            <a:picLocks noChangeAspect="1"/>
          </p:cNvPicPr>
          <p:nvPr/>
        </p:nvPicPr>
        <p:blipFill>
          <a:blip r:embed="rId5"/>
          <a:stretch>
            <a:fillRect/>
          </a:stretch>
        </p:blipFill>
        <p:spPr>
          <a:xfrm>
            <a:off x="711059" y="1337351"/>
            <a:ext cx="3634697" cy="363469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2806</Words>
  <Application>Microsoft Office PowerPoint</Application>
  <PresentationFormat>画面に合わせる (4:3)</PresentationFormat>
  <Paragraphs>458</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2025-01-30T02:13:21Z</dcterms:modified>
</cp:coreProperties>
</file>