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86" r:id="rId3"/>
    <p:sldId id="269" r:id="rId4"/>
    <p:sldId id="280" r:id="rId5"/>
    <p:sldId id="270" r:id="rId6"/>
    <p:sldId id="273" r:id="rId7"/>
    <p:sldId id="281" r:id="rId8"/>
    <p:sldId id="271" r:id="rId9"/>
    <p:sldId id="265" r:id="rId10"/>
    <p:sldId id="287" r:id="rId11"/>
    <p:sldId id="275" r:id="rId12"/>
    <p:sldId id="272" r:id="rId13"/>
    <p:sldId id="261" r:id="rId14"/>
    <p:sldId id="257" r:id="rId15"/>
    <p:sldId id="267" r:id="rId16"/>
    <p:sldId id="260" r:id="rId17"/>
    <p:sldId id="266" r:id="rId18"/>
    <p:sldId id="258" r:id="rId19"/>
    <p:sldId id="278" r:id="rId20"/>
    <p:sldId id="264" r:id="rId21"/>
    <p:sldId id="274" r:id="rId22"/>
    <p:sldId id="283" r:id="rId23"/>
    <p:sldId id="279" r:id="rId24"/>
    <p:sldId id="263"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4" autoAdjust="0"/>
    <p:restoredTop sz="94656"/>
  </p:normalViewPr>
  <p:slideViewPr>
    <p:cSldViewPr snapToGrid="0" snapToObjects="1">
      <p:cViewPr varScale="1">
        <p:scale>
          <a:sx n="75" d="100"/>
          <a:sy n="75" d="100"/>
        </p:scale>
        <p:origin x="60" y="57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フラットバッグ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5</a:t>
            </a:r>
            <a:r>
              <a:rPr lang="ja-JP" altLang="en-US" sz="1600" dirty="0"/>
              <a:t>オンスの程良い厚みで耐久性にも優れた</a:t>
            </a:r>
            <a:r>
              <a:rPr lang="en-US" altLang="ja-JP" sz="1600" dirty="0"/>
              <a:t>A4</a:t>
            </a:r>
            <a:r>
              <a:rPr lang="ja-JP" altLang="en-US" sz="1600" dirty="0"/>
              <a:t>フラットバッグ。生地はオーガニックコットンを使用しており環境にも優しいアイテムです。物販用にもノベルティ用にも人気があります。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61C1D71-BF20-78D7-F0CF-60CB80E66E4F}"/>
              </a:ext>
            </a:extLst>
          </p:cNvPr>
          <p:cNvPicPr>
            <a:picLocks noChangeAspect="1"/>
          </p:cNvPicPr>
          <p:nvPr/>
        </p:nvPicPr>
        <p:blipFill>
          <a:blip r:embed="rId5"/>
          <a:stretch>
            <a:fillRect/>
          </a:stretch>
        </p:blipFill>
        <p:spPr>
          <a:xfrm>
            <a:off x="742225" y="1391642"/>
            <a:ext cx="3557725" cy="3557725"/>
          </a:xfrm>
          <a:prstGeom prst="rect">
            <a:avLst/>
          </a:prstGeom>
        </p:spPr>
      </p:pic>
    </p:spTree>
    <p:extLst>
      <p:ext uri="{BB962C8B-B14F-4D97-AF65-F5344CB8AC3E}">
        <p14:creationId xmlns:p14="http://schemas.microsoft.com/office/powerpoint/2010/main" val="399957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ぬりえコースター（</a:t>
            </a: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色クレヨン）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カラー展開：ナチュラル（コルク地）</a:t>
            </a:r>
          </a:p>
          <a:p>
            <a:r>
              <a:rPr lang="ja-JP" altLang="en-US" sz="900" dirty="0">
                <a:latin typeface="Meiryo UI" panose="020B0604030504040204" pitchFamily="34" charset="-128"/>
                <a:ea typeface="Meiryo UI" panose="020B0604030504040204" pitchFamily="34" charset="-128"/>
              </a:rPr>
              <a:t>素材：パラフィン（クレヨン）コルク材</a:t>
            </a:r>
          </a:p>
          <a:p>
            <a:r>
              <a:rPr lang="ja-JP" altLang="en-US" sz="900" dirty="0">
                <a:latin typeface="Meiryo UI" panose="020B0604030504040204" pitchFamily="34" charset="-128"/>
                <a:ea typeface="Meiryo UI" panose="020B0604030504040204" pitchFamily="34" charset="-128"/>
              </a:rPr>
              <a:t>サイズ：コルク：</a:t>
            </a:r>
            <a:r>
              <a:rPr lang="en-US" altLang="ja-JP" sz="900" dirty="0">
                <a:latin typeface="Meiryo UI" panose="020B0604030504040204" pitchFamily="34" charset="-128"/>
                <a:ea typeface="Meiryo UI" panose="020B0604030504040204" pitchFamily="34" charset="-128"/>
              </a:rPr>
              <a:t>90×90×3</a:t>
            </a:r>
            <a:r>
              <a:rPr lang="ja-JP" altLang="en-US" sz="900" dirty="0">
                <a:latin typeface="Meiryo UI" panose="020B0604030504040204" pitchFamily="34" charset="-128"/>
                <a:ea typeface="Meiryo UI" panose="020B0604030504040204" pitchFamily="34" charset="-128"/>
              </a:rPr>
              <a:t>　クレヨン：</a:t>
            </a:r>
            <a:r>
              <a:rPr lang="en-US" altLang="ja-JP" sz="900" dirty="0">
                <a:latin typeface="Meiryo UI" panose="020B0604030504040204" pitchFamily="34" charset="-128"/>
                <a:ea typeface="Meiryo UI" panose="020B0604030504040204" pitchFamily="34" charset="-128"/>
              </a:rPr>
              <a:t>97×92×10</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塗り絵ができるコルクコースターと</a:t>
            </a:r>
            <a:r>
              <a:rPr lang="en-US" altLang="ja-JP" sz="1600" dirty="0"/>
              <a:t>12</a:t>
            </a:r>
            <a:r>
              <a:rPr lang="ja-JP" altLang="en-US" sz="1600" dirty="0"/>
              <a:t>色クレヨンのセット。塗り絵を楽しんだ後はマイコースターとして毎日愛用できます。</a:t>
            </a:r>
            <a:r>
              <a:rPr lang="en-US" altLang="ja-JP" sz="1600" dirty="0"/>
              <a:t>500</a:t>
            </a:r>
            <a:r>
              <a:rPr lang="ja-JP" altLang="en-US" sz="1600" dirty="0"/>
              <a:t>枚からのオーダーで丸型やオリジナル絵柄への変更が可能です。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0" name="図 69">
            <a:extLst>
              <a:ext uri="{FF2B5EF4-FFF2-40B4-BE49-F238E27FC236}">
                <a16:creationId xmlns:a16="http://schemas.microsoft.com/office/drawing/2014/main" id="{86605795-E25C-FE8B-A3F8-396AC4E1C538}"/>
              </a:ext>
            </a:extLst>
          </p:cNvPr>
          <p:cNvPicPr>
            <a:picLocks noChangeAspect="1"/>
          </p:cNvPicPr>
          <p:nvPr/>
        </p:nvPicPr>
        <p:blipFill>
          <a:blip r:embed="rId5"/>
          <a:stretch>
            <a:fillRect/>
          </a:stretch>
        </p:blipFill>
        <p:spPr>
          <a:xfrm>
            <a:off x="724120" y="1371345"/>
            <a:ext cx="3633293" cy="3633293"/>
          </a:xfrm>
          <a:prstGeom prst="rect">
            <a:avLst/>
          </a:prstGeom>
        </p:spPr>
      </p:pic>
    </p:spTree>
    <p:extLst>
      <p:ext uri="{BB962C8B-B14F-4D97-AF65-F5344CB8AC3E}">
        <p14:creationId xmlns:p14="http://schemas.microsoft.com/office/powerpoint/2010/main" val="334763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40596F6E-E88F-C923-96E8-70269AD8C0BB}"/>
              </a:ext>
            </a:extLst>
          </p:cNvPr>
          <p:cNvPicPr>
            <a:picLocks noChangeAspect="1"/>
          </p:cNvPicPr>
          <p:nvPr/>
        </p:nvPicPr>
        <p:blipFill>
          <a:blip r:embed="rId5"/>
          <a:stretch>
            <a:fillRect/>
          </a:stretch>
        </p:blipFill>
        <p:spPr>
          <a:xfrm>
            <a:off x="679472" y="1426813"/>
            <a:ext cx="3663950" cy="3663950"/>
          </a:xfrm>
          <a:prstGeom prst="rect">
            <a:avLst/>
          </a:prstGeom>
        </p:spPr>
      </p:pic>
    </p:spTree>
    <p:extLst>
      <p:ext uri="{BB962C8B-B14F-4D97-AF65-F5344CB8AC3E}">
        <p14:creationId xmlns:p14="http://schemas.microsoft.com/office/powerpoint/2010/main" val="320224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RPET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 </a:t>
            </a:r>
            <a:r>
              <a:rPr lang="en-US" altLang="ja-JP" sz="900" b="0" i="0" dirty="0">
                <a:solidFill>
                  <a:srgbClr val="333333"/>
                </a:solidFill>
                <a:effectLst/>
                <a:latin typeface="-apple-system"/>
              </a:rPr>
              <a:t>300×800mm</a:t>
            </a:r>
            <a:r>
              <a:rPr lang="ja-JP" altLang="en-US" sz="900" b="0" i="0" dirty="0">
                <a:solidFill>
                  <a:srgbClr val="333333"/>
                </a:solidFill>
                <a:effectLst/>
                <a:latin typeface="-apple-system"/>
              </a:rPr>
              <a:t>　ボトル </a:t>
            </a:r>
            <a:r>
              <a:rPr lang="en-US" altLang="ja-JP" sz="900" b="0" i="0" dirty="0">
                <a:solidFill>
                  <a:srgbClr val="333333"/>
                </a:solidFill>
                <a:effectLst/>
                <a:latin typeface="-apple-system"/>
              </a:rPr>
              <a:t>Φ65×160mm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151254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19745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3FE4A57-2670-DC22-980B-1841321DB6AE}"/>
              </a:ext>
            </a:extLst>
          </p:cNvPr>
          <p:cNvPicPr>
            <a:picLocks noChangeAspect="1"/>
          </p:cNvPicPr>
          <p:nvPr/>
        </p:nvPicPr>
        <p:blipFill>
          <a:blip r:embed="rId5"/>
          <a:stretch>
            <a:fillRect/>
          </a:stretch>
        </p:blipFill>
        <p:spPr>
          <a:xfrm>
            <a:off x="751131" y="1383773"/>
            <a:ext cx="3603648" cy="3603648"/>
          </a:xfrm>
          <a:prstGeom prst="rect">
            <a:avLst/>
          </a:prstGeom>
        </p:spPr>
      </p:pic>
    </p:spTree>
    <p:extLst>
      <p:ext uri="{BB962C8B-B14F-4D97-AF65-F5344CB8AC3E}">
        <p14:creationId xmlns:p14="http://schemas.microsoft.com/office/powerpoint/2010/main" val="152428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携帯</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・不織布複合</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IXPE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サイズ：ポーチ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生産国：セット内容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ポーチ・携帯簡易トイレ・ホイッスル・不織布マスク</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・ポリ袋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・防災ブック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携帯簡易トイレや不織布マスク、ホイッスル等、いざという時に助かるアイテムをコンパクトに持ち歩ける防災</a:t>
            </a:r>
            <a:r>
              <a:rPr lang="en-US" altLang="ja-JP" sz="1600" dirty="0"/>
              <a:t>6</a:t>
            </a:r>
            <a:r>
              <a:rPr lang="ja-JP" altLang="en-US" sz="1600" dirty="0"/>
              <a:t>点セットです。防災イベントやキャンペーンの特典用としても人気です。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DF5DD181-2DD9-A560-C821-72219724BB56}"/>
              </a:ext>
            </a:extLst>
          </p:cNvPr>
          <p:cNvPicPr>
            <a:picLocks noChangeAspect="1"/>
          </p:cNvPicPr>
          <p:nvPr/>
        </p:nvPicPr>
        <p:blipFill>
          <a:blip r:embed="rId5"/>
          <a:stretch>
            <a:fillRect/>
          </a:stretch>
        </p:blipFill>
        <p:spPr>
          <a:xfrm>
            <a:off x="736088" y="1338144"/>
            <a:ext cx="3614525" cy="3614525"/>
          </a:xfrm>
          <a:prstGeom prst="rect">
            <a:avLst/>
          </a:prstGeom>
        </p:spPr>
      </p:pic>
    </p:spTree>
    <p:extLst>
      <p:ext uri="{BB962C8B-B14F-4D97-AF65-F5344CB8AC3E}">
        <p14:creationId xmlns:p14="http://schemas.microsoft.com/office/powerpoint/2010/main" val="38863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ランタンにもなる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小物収納スタンドライト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81×69×69mm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メガネやペンなどを入れる小物入れとして、またスマホスタンドとしても利用できるランタンライトです。</a:t>
            </a:r>
            <a:r>
              <a:rPr lang="en-US" altLang="ja-JP" sz="1600" dirty="0"/>
              <a:t>2</a:t>
            </a:r>
            <a:r>
              <a:rPr lang="ja-JP" altLang="en-US" sz="1600" dirty="0"/>
              <a:t>段階の明るさ調整ができますし、電池式のためコードレスで好きな場所に設置可能！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8C955447-5B59-F296-28C4-8D29F411D0F3}"/>
              </a:ext>
            </a:extLst>
          </p:cNvPr>
          <p:cNvPicPr>
            <a:picLocks noChangeAspect="1"/>
          </p:cNvPicPr>
          <p:nvPr/>
        </p:nvPicPr>
        <p:blipFill>
          <a:blip r:embed="rId5"/>
          <a:stretch>
            <a:fillRect/>
          </a:stretch>
        </p:blipFill>
        <p:spPr>
          <a:xfrm>
            <a:off x="688059" y="1363891"/>
            <a:ext cx="3655362" cy="3655362"/>
          </a:xfrm>
          <a:prstGeom prst="rect">
            <a:avLst/>
          </a:prstGeom>
        </p:spPr>
      </p:pic>
    </p:spTree>
    <p:extLst>
      <p:ext uri="{BB962C8B-B14F-4D97-AF65-F5344CB8AC3E}">
        <p14:creationId xmlns:p14="http://schemas.microsoft.com/office/powerpoint/2010/main" val="166759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保冷温お出かけバッグ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270×150×180mm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のジュース缶が</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本ぴったり入るサイズが丁度良く、アルミ蒸着フィルムで保冷温効果も高いバッグです。カラーバリエーションは</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30289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132×99×35mm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COB+LED1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持ちやすいハンドルとポップな形状、そして</a:t>
            </a:r>
            <a:r>
              <a:rPr lang="en-US" altLang="ja-JP" sz="1600" b="0" i="0" dirty="0">
                <a:solidFill>
                  <a:srgbClr val="333333"/>
                </a:solidFill>
                <a:effectLst/>
                <a:latin typeface="-apple-system"/>
              </a:rPr>
              <a:t>2WAY</a:t>
            </a:r>
            <a:r>
              <a:rPr lang="ja-JP" altLang="en-US" sz="1600" b="0" i="0" dirty="0">
                <a:solidFill>
                  <a:srgbClr val="333333"/>
                </a:solidFill>
                <a:effectLst/>
                <a:latin typeface="-apple-system"/>
              </a:rPr>
              <a:t>なライトが特徴のハンディライトです。裏面の名入れプリントも可能ですので、ノベルティ用などとしてもおすすめです。是非ご活用ください。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8438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アイスクリームスプーン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26×100×6mm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考：シルバー・ブラック・シャンパンゴールド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手の体温が伝わりやすいアルミ素材のアイスクリーム専用スプーンです。カチカチに固いアイスクリームを早く食べたい方におすすめ。</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色のカラーバリエーションからお選びいただけます。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8423D46-BBC5-884E-8B5E-D2740B363229}"/>
              </a:ext>
            </a:extLst>
          </p:cNvPr>
          <p:cNvPicPr>
            <a:picLocks noChangeAspect="1"/>
          </p:cNvPicPr>
          <p:nvPr/>
        </p:nvPicPr>
        <p:blipFill>
          <a:blip r:embed="rId5"/>
          <a:stretch>
            <a:fillRect/>
          </a:stretch>
        </p:blipFill>
        <p:spPr>
          <a:xfrm>
            <a:off x="895104" y="1496155"/>
            <a:ext cx="3212303" cy="3361713"/>
          </a:xfrm>
          <a:prstGeom prst="rect">
            <a:avLst/>
          </a:prstGeom>
        </p:spPr>
      </p:pic>
    </p:spTree>
    <p:extLst>
      <p:ext uri="{BB962C8B-B14F-4D97-AF65-F5344CB8AC3E}">
        <p14:creationId xmlns:p14="http://schemas.microsoft.com/office/powerpoint/2010/main" val="138468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400×625×195mm</a:t>
            </a:r>
          </a:p>
          <a:p>
            <a:r>
              <a:rPr lang="ja-JP" altLang="en-US" sz="900" dirty="0">
                <a:latin typeface="Meiryo UI" panose="020B0604030504040204" pitchFamily="34" charset="-128"/>
                <a:ea typeface="Meiryo UI" panose="020B0604030504040204" pitchFamily="34" charset="-128"/>
              </a:rPr>
              <a:t>備考：ｸﾞﾘｰﾝ･ｸﾞﾚｰ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トートバッグとしてのハンドルと肩掛けバッグとしてもショルダーストラップの両方があるため、シーンに合わせて持ち方を変えられるバッグ。水濡れに強い素材を使用している点も高ポイント！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94CF248-C63F-0A7D-FFF0-BE35AE5870E1}"/>
              </a:ext>
            </a:extLst>
          </p:cNvPr>
          <p:cNvPicPr>
            <a:picLocks noChangeAspect="1"/>
          </p:cNvPicPr>
          <p:nvPr/>
        </p:nvPicPr>
        <p:blipFill>
          <a:blip r:embed="rId5"/>
          <a:stretch>
            <a:fillRect/>
          </a:stretch>
        </p:blipFill>
        <p:spPr>
          <a:xfrm>
            <a:off x="671931" y="1315932"/>
            <a:ext cx="3671490" cy="3671490"/>
          </a:xfrm>
          <a:prstGeom prst="rect">
            <a:avLst/>
          </a:prstGeom>
        </p:spPr>
      </p:pic>
    </p:spTree>
    <p:extLst>
      <p:ext uri="{BB962C8B-B14F-4D97-AF65-F5344CB8AC3E}">
        <p14:creationId xmlns:p14="http://schemas.microsoft.com/office/powerpoint/2010/main" val="821324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キッチンで活躍</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プチギフト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1" i="0" dirty="0">
                <a:solidFill>
                  <a:srgbClr val="333333"/>
                </a:solidFill>
                <a:effectLst/>
                <a:highlight>
                  <a:srgbClr val="FFFFFF"/>
                </a:highlight>
                <a:latin typeface="-apple-system"/>
              </a:rPr>
              <a:t>備</a:t>
            </a:r>
            <a:r>
              <a:rPr lang="ja-JP" altLang="en-US" sz="900" spc="200" dirty="0">
                <a:latin typeface="Meiryo UI" panose="020B0604030504040204" pitchFamily="34" charset="-128"/>
                <a:ea typeface="Meiryo UI" panose="020B0604030504040204" pitchFamily="34" charset="-128"/>
              </a:rPr>
              <a:t>　</a:t>
            </a:r>
            <a:r>
              <a:rPr lang="ja-JP" altLang="en-US" sz="900" b="1" i="0" dirty="0">
                <a:solidFill>
                  <a:srgbClr val="333333"/>
                </a:solidFill>
                <a:effectLst/>
                <a:highlight>
                  <a:srgbClr val="FFFFFF"/>
                </a:highlight>
                <a:latin typeface="-apple-system"/>
              </a:rPr>
              <a:t>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洗って使える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不織布クロス</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枚・リードクッキングペーパー</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枚入・ピカ王ミニ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洗って繰り返し使えるため経済的な不織布クロスや定番クッキングペーパー、そして何かと便利なピカ王ミニの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点を詰め合わせたセットです。大切な方への贈り物や景品用などとして人気です。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1" name="Picture 17">
            <a:extLst>
              <a:ext uri="{FF2B5EF4-FFF2-40B4-BE49-F238E27FC236}">
                <a16:creationId xmlns:a16="http://schemas.microsoft.com/office/drawing/2014/main" id="{90D91652-52E1-DF23-3E7E-E3CA1AF70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898" y="1374645"/>
            <a:ext cx="3605768" cy="360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7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2723513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パーティースタイル ハンドソープ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：液体石鹸・</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l-GR" altLang="zh-TW" sz="900" dirty="0">
                <a:latin typeface="Meiryo UI" panose="020B0604030504040204" pitchFamily="34" charset="-128"/>
                <a:ea typeface="Meiryo UI" panose="020B0604030504040204" pitchFamily="34" charset="-128"/>
              </a:rPr>
              <a:t>φ43×159</a:t>
            </a:r>
            <a:r>
              <a:rPr lang="en-US" altLang="zh-TW" sz="900" dirty="0">
                <a:latin typeface="Meiryo UI" panose="020B0604030504040204" pitchFamily="34" charset="-128"/>
                <a:ea typeface="Meiryo UI" panose="020B0604030504040204" pitchFamily="34" charset="-128"/>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：包装袋</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：中国</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b="0" i="0" dirty="0">
                <a:solidFill>
                  <a:srgbClr val="333333"/>
                </a:solidFill>
                <a:effectLst/>
                <a:latin typeface="-apple-system"/>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：内容量</a:t>
            </a:r>
            <a:r>
              <a:rPr lang="en-US" altLang="ja-JP" sz="900">
                <a:latin typeface="Meiryo UI" panose="020B0604030504040204" pitchFamily="34" charset="-128"/>
                <a:ea typeface="Meiryo UI" panose="020B0604030504040204" pitchFamily="34" charset="-128"/>
              </a:rPr>
              <a:t>/100</a:t>
            </a:r>
            <a:r>
              <a:rPr lang="en-US" altLang="zh-TW" sz="900">
                <a:latin typeface="Meiryo UI" panose="020B0604030504040204" pitchFamily="34" charset="-128"/>
                <a:ea typeface="Meiryo UI" panose="020B0604030504040204" pitchFamily="34" charset="-128"/>
              </a:rPr>
              <a:t>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ラグジュアリーながらキュートな本物みたいなシャンパンデザインがインパクトのあるハンドソープです。イベントやキャンペーンのディスプレイ用の特典用などにもおすすめです。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7" name="Picture 13">
            <a:extLst>
              <a:ext uri="{FF2B5EF4-FFF2-40B4-BE49-F238E27FC236}">
                <a16:creationId xmlns:a16="http://schemas.microsoft.com/office/drawing/2014/main" id="{02997CF6-68E1-BBF7-6883-2E35FA16DB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71901"/>
            <a:ext cx="3653026" cy="36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92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Ecolor</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折りたたみビッグバッグ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カラビナ</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40×13×33cm </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16.5×13.5×1.5cm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74g</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折りたたむとコンパクトになるため持ち運びに便利な上、開くと大容量でお買い物などに役立つビッグバッグです。カラーバリエーションは全</a:t>
            </a:r>
            <a:r>
              <a:rPr lang="en-US" altLang="ja-JP" sz="1600" dirty="0"/>
              <a:t>5</a:t>
            </a:r>
            <a:r>
              <a:rPr lang="ja-JP" altLang="en-US" sz="1600" dirty="0"/>
              <a:t>色。オリジナル名入れも可能です。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04D937C7-2F7F-1E64-619D-848019710F51}"/>
              </a:ext>
            </a:extLst>
          </p:cNvPr>
          <p:cNvPicPr>
            <a:picLocks noChangeAspect="1"/>
          </p:cNvPicPr>
          <p:nvPr/>
        </p:nvPicPr>
        <p:blipFill>
          <a:blip r:embed="rId5"/>
          <a:stretch>
            <a:fillRect/>
          </a:stretch>
        </p:blipFill>
        <p:spPr>
          <a:xfrm>
            <a:off x="676846" y="1402446"/>
            <a:ext cx="3560089" cy="3560089"/>
          </a:xfrm>
          <a:prstGeom prst="rect">
            <a:avLst/>
          </a:prstGeom>
        </p:spPr>
      </p:pic>
    </p:spTree>
    <p:extLst>
      <p:ext uri="{BB962C8B-B14F-4D97-AF65-F5344CB8AC3E}">
        <p14:creationId xmlns:p14="http://schemas.microsoft.com/office/powerpoint/2010/main" val="759568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シャンブリックマチ付トート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考：ブルー・グレー・ベージュ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名入れデザインだけでなく、生地感にも個性を出したい。なんて考えておられるお客様におすすめなのがこの霜降り調で柔らかい素材のトートバッグです。こちらは</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06A0E6A-6B5E-3190-71FE-8A5DAF8CB9DD}"/>
              </a:ext>
            </a:extLst>
          </p:cNvPr>
          <p:cNvPicPr>
            <a:picLocks noChangeAspect="1"/>
          </p:cNvPicPr>
          <p:nvPr/>
        </p:nvPicPr>
        <p:blipFill>
          <a:blip r:embed="rId5"/>
          <a:stretch>
            <a:fillRect/>
          </a:stretch>
        </p:blipFill>
        <p:spPr>
          <a:xfrm>
            <a:off x="724120" y="1414075"/>
            <a:ext cx="3615681" cy="3615681"/>
          </a:xfrm>
          <a:prstGeom prst="rect">
            <a:avLst/>
          </a:prstGeom>
        </p:spPr>
      </p:pic>
    </p:spTree>
    <p:extLst>
      <p:ext uri="{BB962C8B-B14F-4D97-AF65-F5344CB8AC3E}">
        <p14:creationId xmlns:p14="http://schemas.microsoft.com/office/powerpoint/2010/main" val="989629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折りたたみシリコン保存容器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/65×165×108mm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/30×165×108mm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/550ml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平たくコンパクトに折りたたむことが可能なため、収納時に邪魔にならない</a:t>
            </a:r>
            <a:r>
              <a:rPr lang="en-US" altLang="ja-JP" sz="1600" dirty="0"/>
              <a:t>550ml</a:t>
            </a:r>
            <a:r>
              <a:rPr lang="ja-JP" altLang="en-US" sz="1600" dirty="0"/>
              <a:t>サイズの保存容器。たたむのも簡単ですし、冷凍保存も電子レンジも対応しており実用的なアイテムです。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7" name="図 16">
            <a:extLst>
              <a:ext uri="{FF2B5EF4-FFF2-40B4-BE49-F238E27FC236}">
                <a16:creationId xmlns:a16="http://schemas.microsoft.com/office/drawing/2014/main" id="{B3442473-E3C1-D97B-B17F-B75061DB0716}"/>
              </a:ext>
            </a:extLst>
          </p:cNvPr>
          <p:cNvPicPr>
            <a:picLocks noChangeAspect="1"/>
          </p:cNvPicPr>
          <p:nvPr/>
        </p:nvPicPr>
        <p:blipFill>
          <a:blip r:embed="rId5"/>
          <a:stretch>
            <a:fillRect/>
          </a:stretch>
        </p:blipFill>
        <p:spPr>
          <a:xfrm>
            <a:off x="669104" y="1360286"/>
            <a:ext cx="3639836" cy="3639836"/>
          </a:xfrm>
          <a:prstGeom prst="rect">
            <a:avLst/>
          </a:prstGeom>
        </p:spPr>
      </p:pic>
    </p:spTree>
    <p:extLst>
      <p:ext uri="{BB962C8B-B14F-4D97-AF65-F5344CB8AC3E}">
        <p14:creationId xmlns:p14="http://schemas.microsoft.com/office/powerpoint/2010/main" val="189757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530×350×220(mm)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en-US" altLang="ja-JP" sz="1600" dirty="0"/>
              <a:t>L</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41C1603F-DA78-B5E8-9A13-67D6A10E60BE}"/>
              </a:ext>
            </a:extLst>
          </p:cNvPr>
          <p:cNvPicPr>
            <a:picLocks noChangeAspect="1"/>
          </p:cNvPicPr>
          <p:nvPr/>
        </p:nvPicPr>
        <p:blipFill>
          <a:blip r:embed="rId5"/>
          <a:stretch>
            <a:fillRect/>
          </a:stretch>
        </p:blipFill>
        <p:spPr>
          <a:xfrm>
            <a:off x="686366" y="1402259"/>
            <a:ext cx="3560089" cy="3560089"/>
          </a:xfrm>
          <a:prstGeom prst="rect">
            <a:avLst/>
          </a:prstGeom>
        </p:spPr>
      </p:pic>
    </p:spTree>
    <p:extLst>
      <p:ext uri="{BB962C8B-B14F-4D97-AF65-F5344CB8AC3E}">
        <p14:creationId xmlns:p14="http://schemas.microsoft.com/office/powerpoint/2010/main" val="387036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POM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95×122×12mm</a:t>
            </a:r>
          </a:p>
          <a:p>
            <a:r>
              <a:rPr lang="ja-JP" altLang="en-US" sz="900" dirty="0">
                <a:latin typeface="Meiryo UI" panose="020B0604030504040204" pitchFamily="34" charset="-128"/>
                <a:ea typeface="Meiryo UI" panose="020B0604030504040204" pitchFamily="34" charset="-128"/>
              </a:rPr>
              <a:t>付属品：ボタン電池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胸ポケットにも収まるコンパクトサイズで持ち歩きに便利な電子メモパッドです。いつでもどこでもサッと取り出せてメモを取ることが可能。専用の白カバーにオリジナル名入れ可能です。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129D805A-0576-D5B3-9771-7CF54ECC3FF0}"/>
              </a:ext>
            </a:extLst>
          </p:cNvPr>
          <p:cNvPicPr>
            <a:picLocks noChangeAspect="1"/>
          </p:cNvPicPr>
          <p:nvPr/>
        </p:nvPicPr>
        <p:blipFill>
          <a:blip r:embed="rId5"/>
          <a:stretch>
            <a:fillRect/>
          </a:stretch>
        </p:blipFill>
        <p:spPr>
          <a:xfrm>
            <a:off x="794088" y="1420783"/>
            <a:ext cx="3514725" cy="3514725"/>
          </a:xfrm>
          <a:prstGeom prst="rect">
            <a:avLst/>
          </a:prstGeom>
        </p:spPr>
      </p:pic>
    </p:spTree>
    <p:extLst>
      <p:ext uri="{BB962C8B-B14F-4D97-AF65-F5344CB8AC3E}">
        <p14:creationId xmlns:p14="http://schemas.microsoft.com/office/powerpoint/2010/main" val="117678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クリーンセット</a:t>
            </a:r>
            <a:r>
              <a:rPr lang="en-US" altLang="ja-JP" sz="2000" dirty="0">
                <a:solidFill>
                  <a:schemeClr val="bg1"/>
                </a:solidFill>
                <a:latin typeface="Meiryo UI" panose="020B0604030504040204" pitchFamily="34" charset="-128"/>
                <a:ea typeface="Meiryo UI" panose="020B0604030504040204" pitchFamily="34" charset="-128"/>
              </a:rPr>
              <a:t>B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,155×160×35mm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お掃除に便利な、埃や汚れを拭き取るふわふわダスターと、フチの色が異なり用途別に使い分けできるマイクロファイバーふきん</a:t>
            </a:r>
            <a:r>
              <a:rPr lang="en-US" altLang="ja-JP" sz="1600" dirty="0"/>
              <a:t>5</a:t>
            </a:r>
            <a:r>
              <a:rPr lang="ja-JP" altLang="en-US" sz="1600" dirty="0"/>
              <a:t>枚のギフトセット。化粧箱に名入れシールを貼ることができます。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249A38A5-04EC-BCAC-BE5D-8D8754591ECA}"/>
              </a:ext>
            </a:extLst>
          </p:cNvPr>
          <p:cNvPicPr>
            <a:picLocks noChangeAspect="1"/>
          </p:cNvPicPr>
          <p:nvPr/>
        </p:nvPicPr>
        <p:blipFill>
          <a:blip r:embed="rId5"/>
          <a:stretch>
            <a:fillRect/>
          </a:stretch>
        </p:blipFill>
        <p:spPr>
          <a:xfrm>
            <a:off x="660993" y="1339094"/>
            <a:ext cx="3726269" cy="3726269"/>
          </a:xfrm>
          <a:prstGeom prst="rect">
            <a:avLst/>
          </a:prstGeom>
        </p:spPr>
      </p:pic>
    </p:spTree>
    <p:extLst>
      <p:ext uri="{BB962C8B-B14F-4D97-AF65-F5344CB8AC3E}">
        <p14:creationId xmlns:p14="http://schemas.microsoft.com/office/powerpoint/2010/main" val="228754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372294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カトラリーセット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64480"/>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材：（スプーン、フォーク、はし）ステンレス（ケース）クロロプレンゴム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：（スプーン、フォーク）全長</a:t>
            </a:r>
            <a:r>
              <a:rPr lang="en-US" altLang="ja-JP" sz="900" dirty="0">
                <a:latin typeface="Meiryo UI" panose="020B0604030504040204" pitchFamily="34" charset="-128"/>
                <a:ea typeface="Meiryo UI" panose="020B0604030504040204" pitchFamily="34" charset="-128"/>
              </a:rPr>
              <a:t>165</a:t>
            </a:r>
            <a:r>
              <a:rPr lang="en" altLang="ja-JP" sz="900" dirty="0">
                <a:latin typeface="Meiryo UI" panose="020B0604030504040204" pitchFamily="34" charset="-128"/>
                <a:ea typeface="Meiryo UI" panose="020B0604030504040204" pitchFamily="34" charset="-128"/>
              </a:rPr>
              <a:t>mm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はし）全長</a:t>
            </a:r>
            <a:r>
              <a:rPr lang="en-US" altLang="ja-JP" sz="900" dirty="0">
                <a:latin typeface="Meiryo UI" panose="020B0604030504040204" pitchFamily="34" charset="-128"/>
                <a:ea typeface="Meiryo UI" panose="020B0604030504040204" pitchFamily="34" charset="-128"/>
              </a:rPr>
              <a:t>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65×</a:t>
            </a:r>
            <a:r>
              <a:rPr lang="en" altLang="ja-JP" sz="900" dirty="0">
                <a:latin typeface="Meiryo UI" panose="020B0604030504040204" pitchFamily="34" charset="-128"/>
                <a:ea typeface="Meiryo UI" panose="020B0604030504040204" pitchFamily="34" charset="-128"/>
              </a:rPr>
              <a:t>H195×D2mm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5523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3982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汚れの落ちも良く頑丈で高級感もあるステンレス性のカトラリーセットです。専用ケース以外にもスプーンやフォークの柄の部分にもオリジナル名入れが可能ですので、是非ご活用ください。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DA9BCB30-C6CD-E84F-AA0B-6CAA2A27E4EF}"/>
              </a:ext>
            </a:extLst>
          </p:cNvPr>
          <p:cNvPicPr>
            <a:picLocks noChangeAspect="1"/>
          </p:cNvPicPr>
          <p:nvPr/>
        </p:nvPicPr>
        <p:blipFill>
          <a:blip r:embed="rId5"/>
          <a:stretch>
            <a:fillRect/>
          </a:stretch>
        </p:blipFill>
        <p:spPr>
          <a:xfrm>
            <a:off x="606419" y="1487879"/>
            <a:ext cx="4020429" cy="3262400"/>
          </a:xfrm>
          <a:prstGeom prst="rect">
            <a:avLst/>
          </a:prstGeom>
        </p:spPr>
      </p:pic>
    </p:spTree>
    <p:extLst>
      <p:ext uri="{BB962C8B-B14F-4D97-AF65-F5344CB8AC3E}">
        <p14:creationId xmlns:p14="http://schemas.microsoft.com/office/powerpoint/2010/main" val="2487293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ベストセレクトギフトセット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洗って使える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不織布クロス</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枚入・ピカ王ミニ・リファイン除菌ポケットウェット</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アルコール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・リードクッキングペーパー</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枚箱入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nSpc>
                <a:spcPts val="2400"/>
              </a:lnSpc>
            </a:pPr>
            <a:r>
              <a:rPr lang="ja-JP" altLang="en-US" sz="1600" dirty="0"/>
              <a:t>日常生活における消耗品の中でも特に人気の高い日用品である、洗って使える不織布クロスやピカ王ミニなど、</a:t>
            </a:r>
            <a:r>
              <a:rPr lang="en-US" altLang="ja-JP" sz="1600" dirty="0"/>
              <a:t>4</a:t>
            </a:r>
            <a:r>
              <a:rPr lang="ja-JP" altLang="en-US" sz="1600" dirty="0"/>
              <a:t>点を詰め合わせたギフトセットです。贈り物としてもちろん、景品用などにも！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5" name="図 14">
            <a:extLst>
              <a:ext uri="{FF2B5EF4-FFF2-40B4-BE49-F238E27FC236}">
                <a16:creationId xmlns:a16="http://schemas.microsoft.com/office/drawing/2014/main" id="{8EB423D6-5D67-483A-A519-0A37747331BF}"/>
              </a:ext>
            </a:extLst>
          </p:cNvPr>
          <p:cNvPicPr>
            <a:picLocks noChangeAspect="1"/>
          </p:cNvPicPr>
          <p:nvPr/>
        </p:nvPicPr>
        <p:blipFill>
          <a:blip r:embed="rId5"/>
          <a:stretch>
            <a:fillRect/>
          </a:stretch>
        </p:blipFill>
        <p:spPr>
          <a:xfrm>
            <a:off x="709624" y="1345761"/>
            <a:ext cx="3683995" cy="3683995"/>
          </a:xfrm>
          <a:prstGeom prst="rect">
            <a:avLst/>
          </a:prstGeom>
        </p:spPr>
      </p:pic>
    </p:spTree>
    <p:extLst>
      <p:ext uri="{BB962C8B-B14F-4D97-AF65-F5344CB8AC3E}">
        <p14:creationId xmlns:p14="http://schemas.microsoft.com/office/powerpoint/2010/main" val="383987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395804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リウォームエコカイロ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ナチュラル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PVC</a:t>
            </a:r>
            <a:r>
              <a:rPr lang="ja-JP" altLang="en-US" sz="900" spc="200" dirty="0">
                <a:latin typeface="Meiryo UI" panose="020B0604030504040204" pitchFamily="34" charset="-128"/>
                <a:ea typeface="Meiryo UI" panose="020B0604030504040204" pitchFamily="34" charset="-128"/>
              </a:rPr>
              <a:t>、水、酢酸ナトリウム、チオ硫酸ナトリウム、コットン 他</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巾着</a:t>
            </a:r>
            <a:r>
              <a:rPr lang="en-US" altLang="ja-JP" sz="900" spc="200" dirty="0">
                <a:latin typeface="Meiryo UI" panose="020B0604030504040204" pitchFamily="34" charset="-128"/>
                <a:ea typeface="Meiryo UI" panose="020B0604030504040204" pitchFamily="34" charset="-128"/>
              </a:rPr>
              <a:t>:W120×H120(mm) </a:t>
            </a:r>
            <a:r>
              <a:rPr lang="ja-JP" altLang="en-US" sz="900" spc="200" dirty="0">
                <a:latin typeface="Meiryo UI" panose="020B0604030504040204" pitchFamily="34" charset="-128"/>
                <a:ea typeface="Meiryo UI" panose="020B0604030504040204" pitchFamily="34" charset="-128"/>
              </a:rPr>
              <a:t>カイロ</a:t>
            </a:r>
            <a:r>
              <a:rPr lang="en-US" altLang="ja-JP" sz="900" spc="200" dirty="0">
                <a:latin typeface="Meiryo UI" panose="020B0604030504040204" pitchFamily="34" charset="-128"/>
                <a:ea typeface="Meiryo UI" panose="020B0604030504040204" pitchFamily="34" charset="-128"/>
              </a:rPr>
              <a:t>:W90×H90(mm)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取説付</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湯煎をして繰り返し使えるエコカイロ。カイロを収納する、持ち運びに便利な専用のコットン巾着に名入れプリントをすれば、オリジナルのノベルティや物販グッズとしても重宝します。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F6E424A1-F886-98A5-A356-3178D17CFCE4}"/>
              </a:ext>
            </a:extLst>
          </p:cNvPr>
          <p:cNvPicPr>
            <a:picLocks noChangeAspect="1"/>
          </p:cNvPicPr>
          <p:nvPr/>
        </p:nvPicPr>
        <p:blipFill>
          <a:blip r:embed="rId5"/>
          <a:stretch>
            <a:fillRect/>
          </a:stretch>
        </p:blipFill>
        <p:spPr>
          <a:xfrm>
            <a:off x="751670" y="1463763"/>
            <a:ext cx="3491306" cy="3491306"/>
          </a:xfrm>
          <a:prstGeom prst="rect">
            <a:avLst/>
          </a:prstGeom>
        </p:spPr>
      </p:pic>
    </p:spTree>
    <p:extLst>
      <p:ext uri="{BB962C8B-B14F-4D97-AF65-F5344CB8AC3E}">
        <p14:creationId xmlns:p14="http://schemas.microsoft.com/office/powerpoint/2010/main" val="66272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56869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2166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396736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58C9CF7-9D16-D4BE-2302-28F2CF819129}"/>
              </a:ext>
            </a:extLst>
          </p:cNvPr>
          <p:cNvPicPr>
            <a:picLocks noChangeAspect="1"/>
          </p:cNvPicPr>
          <p:nvPr/>
        </p:nvPicPr>
        <p:blipFill>
          <a:blip r:embed="rId5"/>
          <a:stretch>
            <a:fillRect/>
          </a:stretch>
        </p:blipFill>
        <p:spPr>
          <a:xfrm>
            <a:off x="724120" y="1408776"/>
            <a:ext cx="3563930" cy="3563930"/>
          </a:xfrm>
          <a:prstGeom prst="rect">
            <a:avLst/>
          </a:prstGeom>
        </p:spPr>
      </p:pic>
    </p:spTree>
    <p:extLst>
      <p:ext uri="{BB962C8B-B14F-4D97-AF65-F5344CB8AC3E}">
        <p14:creationId xmlns:p14="http://schemas.microsoft.com/office/powerpoint/2010/main" val="3650068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5A0EE15-FB18-993C-A56F-0D6BF29A36B9}"/>
              </a:ext>
            </a:extLst>
          </p:cNvPr>
          <p:cNvPicPr>
            <a:picLocks noChangeAspect="1"/>
          </p:cNvPicPr>
          <p:nvPr/>
        </p:nvPicPr>
        <p:blipFill>
          <a:blip r:embed="rId5"/>
          <a:stretch>
            <a:fillRect/>
          </a:stretch>
        </p:blipFill>
        <p:spPr>
          <a:xfrm>
            <a:off x="661202" y="1434573"/>
            <a:ext cx="3552848" cy="3552848"/>
          </a:xfrm>
          <a:prstGeom prst="rect">
            <a:avLst/>
          </a:prstGeom>
        </p:spPr>
      </p:pic>
    </p:spTree>
    <p:extLst>
      <p:ext uri="{BB962C8B-B14F-4D97-AF65-F5344CB8AC3E}">
        <p14:creationId xmlns:p14="http://schemas.microsoft.com/office/powerpoint/2010/main" val="15910662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2872</Words>
  <Application>Microsoft Office PowerPoint</Application>
  <PresentationFormat>画面に合わせる (4:3)</PresentationFormat>
  <Paragraphs>453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2025-01-30T06:47:11Z</dcterms:modified>
</cp:coreProperties>
</file>