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5" r:id="rId2"/>
    <p:sldId id="284" r:id="rId3"/>
    <p:sldId id="266" r:id="rId4"/>
    <p:sldId id="256" r:id="rId5"/>
    <p:sldId id="270" r:id="rId6"/>
    <p:sldId id="281" r:id="rId7"/>
    <p:sldId id="265" r:id="rId8"/>
    <p:sldId id="264" r:id="rId9"/>
    <p:sldId id="275" r:id="rId10"/>
    <p:sldId id="286" r:id="rId11"/>
    <p:sldId id="271" r:id="rId12"/>
    <p:sldId id="277" r:id="rId13"/>
    <p:sldId id="273" r:id="rId14"/>
    <p:sldId id="280" r:id="rId15"/>
    <p:sldId id="278" r:id="rId16"/>
    <p:sldId id="279" r:id="rId17"/>
    <p:sldId id="274" r:id="rId18"/>
    <p:sldId id="261" r:id="rId19"/>
    <p:sldId id="282" r:id="rId20"/>
    <p:sldId id="287" r:id="rId21"/>
    <p:sldId id="262" r:id="rId22"/>
    <p:sldId id="276" r:id="rId23"/>
    <p:sldId id="260" r:id="rId24"/>
    <p:sldId id="259" r:id="rId25"/>
    <p:sldId id="263" r:id="rId26"/>
    <p:sldId id="268" r:id="rId27"/>
    <p:sldId id="272" r:id="rId28"/>
    <p:sldId id="288" r:id="rId29"/>
    <p:sldId id="257"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83" autoAdjust="0"/>
    <p:restoredTop sz="94656"/>
  </p:normalViewPr>
  <p:slideViewPr>
    <p:cSldViewPr snapToGrid="0" snapToObjects="1">
      <p:cViewPr varScale="1">
        <p:scale>
          <a:sx n="95" d="100"/>
          <a:sy n="95" d="100"/>
        </p:scale>
        <p:origin x="474" y="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クリアポーチ</a:t>
            </a:r>
            <a:r>
              <a:rPr lang="en-US" altLang="ja-JP" sz="2000" dirty="0">
                <a:solidFill>
                  <a:schemeClr val="bg1"/>
                </a:solidFill>
                <a:latin typeface="Meiryo UI" panose="020B0604030504040204" pitchFamily="34" charset="-128"/>
                <a:ea typeface="Meiryo UI" panose="020B0604030504040204" pitchFamily="34" charset="-128"/>
              </a:rPr>
              <a:t>(L)</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270×H220(mm)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取説付</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台紙面</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サイズの、</a:t>
            </a:r>
            <a:r>
              <a:rPr lang="en-US" altLang="ja-JP" sz="1600" dirty="0">
                <a:latin typeface="Meiryo UI" panose="020B0604030504040204" pitchFamily="34" charset="-128"/>
                <a:ea typeface="Meiryo UI" panose="020B0604030504040204" pitchFamily="34" charset="-128"/>
              </a:rPr>
              <a:t>EVA</a:t>
            </a:r>
            <a:r>
              <a:rPr lang="ja-JP" altLang="en-US" sz="1600" dirty="0">
                <a:latin typeface="Meiryo UI" panose="020B0604030504040204" pitchFamily="34" charset="-128"/>
                <a:ea typeface="Meiryo UI" panose="020B0604030504040204" pitchFamily="34" charset="-128"/>
              </a:rPr>
              <a:t>クリアポーチです。半透明で中身が透けて見えるため、何を入れたかひと目で確認できます。カラーバリエーションはクリアとブラックの二色展開。アメニティ用等に最適。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0" name="Picture 66">
            <a:extLst>
              <a:ext uri="{FF2B5EF4-FFF2-40B4-BE49-F238E27FC236}">
                <a16:creationId xmlns:a16="http://schemas.microsoft.com/office/drawing/2014/main" id="{ACA84384-1186-8C8A-C774-25D11278C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39" y="1361581"/>
            <a:ext cx="3668175" cy="366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49491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ちょっとしたお出かけ用やシューズ入れなどに最適なシンプルですっきりとした使い勝手の良いナップサック。カラーバリエーションはブルー、イエロー、ブラック、グリーンの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9566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ポケットサコッシュ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170×220(mm)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シンプルだからこそ合わせやすく使い勝手の良いポケットサコッシュ。</a:t>
            </a:r>
            <a:r>
              <a:rPr lang="en-US" altLang="ja-JP" sz="1600" dirty="0"/>
              <a:t>5</a:t>
            </a:r>
            <a:r>
              <a:rPr lang="ja-JP" altLang="en-US" sz="1600" dirty="0"/>
              <a:t>オンスの程良い厚みで耐久性にも優れており、オーガニックコットン生地は環境にも優しくナチュラルな風合いが素敵です。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4974C00-941C-31F6-3CF3-AC13DEE159E4}"/>
              </a:ext>
            </a:extLst>
          </p:cNvPr>
          <p:cNvPicPr>
            <a:picLocks noChangeAspect="1"/>
          </p:cNvPicPr>
          <p:nvPr/>
        </p:nvPicPr>
        <p:blipFill>
          <a:blip r:embed="rId5"/>
          <a:stretch>
            <a:fillRect/>
          </a:stretch>
        </p:blipFill>
        <p:spPr>
          <a:xfrm>
            <a:off x="731164" y="1389051"/>
            <a:ext cx="3560088" cy="3560088"/>
          </a:xfrm>
          <a:prstGeom prst="rect">
            <a:avLst/>
          </a:prstGeom>
        </p:spPr>
      </p:pic>
    </p:spTree>
    <p:extLst>
      <p:ext uri="{BB962C8B-B14F-4D97-AF65-F5344CB8AC3E}">
        <p14:creationId xmlns:p14="http://schemas.microsoft.com/office/powerpoint/2010/main" val="74044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57644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227107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330×250mm</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25×1150mm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展示会や説明会の資料配布用にも活用できる</a:t>
            </a: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サイズがぴったり入るコットン素材のサコッシュです。ショップのオリジナルグッズやショッパーとしても人気の高いアイテムです。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195FFA9-D06D-0F84-7697-834BD3C53F16}"/>
              </a:ext>
            </a:extLst>
          </p:cNvPr>
          <p:cNvPicPr>
            <a:picLocks noChangeAspect="1"/>
          </p:cNvPicPr>
          <p:nvPr/>
        </p:nvPicPr>
        <p:blipFill>
          <a:blip r:embed="rId5"/>
          <a:stretch>
            <a:fillRect/>
          </a:stretch>
        </p:blipFill>
        <p:spPr>
          <a:xfrm>
            <a:off x="822336" y="1426940"/>
            <a:ext cx="3499129" cy="3499129"/>
          </a:xfrm>
          <a:prstGeom prst="rect">
            <a:avLst/>
          </a:prstGeom>
        </p:spPr>
      </p:pic>
    </p:spTree>
    <p:extLst>
      <p:ext uri="{BB962C8B-B14F-4D97-AF65-F5344CB8AC3E}">
        <p14:creationId xmlns:p14="http://schemas.microsoft.com/office/powerpoint/2010/main" val="7401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147260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429016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スプーン＆フォーク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(SUS304)</a:t>
            </a:r>
            <a:r>
              <a:rPr lang="ja-JP" altLang="en-US" sz="900" b="0" i="0" dirty="0">
                <a:solidFill>
                  <a:srgbClr val="333333"/>
                </a:solidFill>
                <a:effectLst/>
                <a:latin typeface="-apple-system"/>
              </a:rPr>
              <a:t>・綿・麻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170×33×15mm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サイズ</a:t>
            </a:r>
            <a:r>
              <a:rPr lang="en-US" altLang="ja-JP" sz="900" b="0" i="0" dirty="0">
                <a:solidFill>
                  <a:srgbClr val="333333"/>
                </a:solidFill>
                <a:effectLst/>
                <a:latin typeface="-apple-system"/>
              </a:rPr>
              <a:t>/200×50mm)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一本でスプーンもフォークも使えて携帯に便利な専用袋付き。お弁当などについてくるプラスチックゴミを減らすことができるためエコグッズとしてもおすすめ。オリジナル名入れも格安で承ります。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402173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a:t>
            </a:r>
            <a:r>
              <a:rPr lang="ja-JP" altLang="en-US" sz="900">
                <a:latin typeface="Meiryo UI" panose="020B0604030504040204" pitchFamily="34" charset="-128"/>
                <a:ea typeface="Meiryo UI" panose="020B0604030504040204" pitchFamily="34" charset="-128"/>
              </a:rPr>
              <a:t>平方</a:t>
            </a:r>
            <a:r>
              <a:rPr lang="en" altLang="ja-JP" sz="900" dirty="0">
                <a:latin typeface="Meiryo UI" panose="020B0604030504040204" pitchFamily="34" charset="-128"/>
                <a:ea typeface="Meiryo UI" panose="020B0604030504040204" pitchFamily="34" charset="-128"/>
              </a:rPr>
              <a:t>m)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袈裟がけできるサコッシュは両手が自由になるため大変人気の商品です。中身が透けにくく耐久性に優れているわりには柔らかい</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オンスのキャンバス素材は使い勝手も抜群です。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E159D8F-4BF2-D04F-88A1-FCA6EEC1268A}"/>
              </a:ext>
            </a:extLst>
          </p:cNvPr>
          <p:cNvPicPr>
            <a:picLocks noChangeAspect="1"/>
          </p:cNvPicPr>
          <p:nvPr/>
        </p:nvPicPr>
        <p:blipFill>
          <a:blip r:embed="rId5"/>
          <a:stretch>
            <a:fillRect/>
          </a:stretch>
        </p:blipFill>
        <p:spPr>
          <a:xfrm>
            <a:off x="807854" y="1411148"/>
            <a:ext cx="3370744" cy="3522741"/>
          </a:xfrm>
          <a:prstGeom prst="rect">
            <a:avLst/>
          </a:prstGeom>
        </p:spPr>
      </p:pic>
    </p:spTree>
    <p:extLst>
      <p:ext uri="{BB962C8B-B14F-4D97-AF65-F5344CB8AC3E}">
        <p14:creationId xmlns:p14="http://schemas.microsoft.com/office/powerpoint/2010/main" val="341810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スタッフバッグ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ポリエステル</a:t>
            </a:r>
            <a:r>
              <a:rPr lang="en-US" altLang="ja-JP" sz="2000" dirty="0">
                <a:solidFill>
                  <a:schemeClr val="bg1"/>
                </a:solidFill>
                <a:latin typeface="Meiryo UI" panose="020B0604030504040204" pitchFamily="34" charset="-128"/>
                <a:ea typeface="Meiryo UI" panose="020B0604030504040204" pitchFamily="34" charset="-128"/>
              </a:rPr>
              <a:t>) L plus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ナチュラルのみ薄手コットン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33cm×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43cm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持ち手が付いてショッパーとしても使える、ポリエステルのスタッフバッグ</a:t>
            </a:r>
            <a:r>
              <a:rPr lang="en-US" altLang="ja-JP" sz="1600" dirty="0"/>
              <a:t>L</a:t>
            </a:r>
            <a:r>
              <a:rPr lang="ja-JP" altLang="en-US" sz="1600" dirty="0"/>
              <a:t>サイズ。口を絞らなければ資料などを入れて持ち歩けます。ギフトラッピング・エコバッグとしても重宝します。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D918244-19BC-6759-83A6-41EBCBB66332}"/>
              </a:ext>
            </a:extLst>
          </p:cNvPr>
          <p:cNvPicPr>
            <a:picLocks noChangeAspect="1"/>
          </p:cNvPicPr>
          <p:nvPr/>
        </p:nvPicPr>
        <p:blipFill>
          <a:blip r:embed="rId5"/>
          <a:stretch>
            <a:fillRect/>
          </a:stretch>
        </p:blipFill>
        <p:spPr>
          <a:xfrm>
            <a:off x="655232" y="1345636"/>
            <a:ext cx="3710145" cy="3710145"/>
          </a:xfrm>
          <a:prstGeom prst="rect">
            <a:avLst/>
          </a:prstGeom>
        </p:spPr>
      </p:pic>
    </p:spTree>
    <p:extLst>
      <p:ext uri="{BB962C8B-B14F-4D97-AF65-F5344CB8AC3E}">
        <p14:creationId xmlns:p14="http://schemas.microsoft.com/office/powerpoint/2010/main" val="127667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114789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136946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98F94F-27A3-C3EF-6D5F-2A4C12FDC867}"/>
              </a:ext>
            </a:extLst>
          </p:cNvPr>
          <p:cNvPicPr>
            <a:picLocks noChangeAspect="1"/>
          </p:cNvPicPr>
          <p:nvPr/>
        </p:nvPicPr>
        <p:blipFill>
          <a:blip r:embed="rId5"/>
          <a:stretch>
            <a:fillRect/>
          </a:stretch>
        </p:blipFill>
        <p:spPr>
          <a:xfrm>
            <a:off x="746285" y="1394713"/>
            <a:ext cx="3534364" cy="3534364"/>
          </a:xfrm>
          <a:prstGeom prst="rect">
            <a:avLst/>
          </a:prstGeom>
        </p:spPr>
      </p:pic>
    </p:spTree>
    <p:extLst>
      <p:ext uri="{BB962C8B-B14F-4D97-AF65-F5344CB8AC3E}">
        <p14:creationId xmlns:p14="http://schemas.microsoft.com/office/powerpoint/2010/main" val="207405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3319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6373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169284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はっ水 クルマキバッグ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グリーン・ブラック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φ19×44mm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φ7×45mm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リップストック生地を使用しているため破けにくく撥水加工で水にも強い、口をくるくる負けるレジャーバッグです。コンパクトになるため携帯性も抜群で、使い勝手の良いアイテムです。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C56330C-7D5D-EAC2-C721-25EA07A2A895}"/>
              </a:ext>
            </a:extLst>
          </p:cNvPr>
          <p:cNvPicPr>
            <a:picLocks noChangeAspect="1"/>
          </p:cNvPicPr>
          <p:nvPr/>
        </p:nvPicPr>
        <p:blipFill>
          <a:blip r:embed="rId5"/>
          <a:stretch>
            <a:fillRect/>
          </a:stretch>
        </p:blipFill>
        <p:spPr>
          <a:xfrm>
            <a:off x="729230" y="1376089"/>
            <a:ext cx="3559419" cy="3559419"/>
          </a:xfrm>
          <a:prstGeom prst="rect">
            <a:avLst/>
          </a:prstGeom>
        </p:spPr>
      </p:pic>
    </p:spTree>
    <p:extLst>
      <p:ext uri="{BB962C8B-B14F-4D97-AF65-F5344CB8AC3E}">
        <p14:creationId xmlns:p14="http://schemas.microsoft.com/office/powerpoint/2010/main" val="233818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788C5BB8-2886-1820-B558-15B0796E4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664" y="1604488"/>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65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リフレクター付巾着リュック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350×410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ヘッドライトの明かりなどを効果的に反射してくれるリフレクター付きのリュック。三色展開から自由にお選びいただけますし、防災グッズ入れなどにぴったりかと思いますので是非ご活用ください。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07A0818-7AC5-3649-B043-1B9E4B1C0682}"/>
              </a:ext>
            </a:extLst>
          </p:cNvPr>
          <p:cNvPicPr>
            <a:picLocks noChangeAspect="1"/>
          </p:cNvPicPr>
          <p:nvPr/>
        </p:nvPicPr>
        <p:blipFill>
          <a:blip r:embed="rId5"/>
          <a:stretch>
            <a:fillRect/>
          </a:stretch>
        </p:blipFill>
        <p:spPr>
          <a:xfrm>
            <a:off x="516281" y="1394699"/>
            <a:ext cx="4038091" cy="3635057"/>
          </a:xfrm>
          <a:prstGeom prst="rect">
            <a:avLst/>
          </a:prstGeom>
        </p:spPr>
      </p:pic>
    </p:spTree>
    <p:extLst>
      <p:ext uri="{BB962C8B-B14F-4D97-AF65-F5344CB8AC3E}">
        <p14:creationId xmlns:p14="http://schemas.microsoft.com/office/powerpoint/2010/main" val="2757096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RPET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 </a:t>
            </a:r>
            <a:r>
              <a:rPr lang="en-US" altLang="ja-JP" sz="900" b="0" i="0" dirty="0">
                <a:solidFill>
                  <a:srgbClr val="333333"/>
                </a:solidFill>
                <a:effectLst/>
                <a:latin typeface="-apple-system"/>
              </a:rPr>
              <a:t>300×800mm</a:t>
            </a:r>
            <a:r>
              <a:rPr lang="ja-JP" altLang="en-US" sz="900" b="0" i="0" dirty="0">
                <a:solidFill>
                  <a:srgbClr val="333333"/>
                </a:solidFill>
                <a:effectLst/>
                <a:latin typeface="-apple-system"/>
              </a:rPr>
              <a:t>　ボトル </a:t>
            </a:r>
            <a:r>
              <a:rPr lang="en-US" altLang="ja-JP" sz="900" b="0" i="0" dirty="0">
                <a:solidFill>
                  <a:srgbClr val="333333"/>
                </a:solidFill>
                <a:effectLst/>
                <a:latin typeface="-apple-system"/>
              </a:rPr>
              <a:t>Φ65×160mm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57193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レザーキーホルダー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カラー展開：丸レンガ・丸ブラック・角レンガ・角ブラック</a:t>
            </a:r>
          </a:p>
          <a:p>
            <a:r>
              <a:rPr lang="ja-JP" altLang="en-US" sz="900" dirty="0">
                <a:latin typeface="Meiryo UI" panose="020B0604030504040204" pitchFamily="34" charset="-128"/>
                <a:ea typeface="Meiryo UI" panose="020B0604030504040204" pitchFamily="34" charset="-128"/>
              </a:rPr>
              <a:t>素材：牛革・鉄</a:t>
            </a:r>
          </a:p>
          <a:p>
            <a:r>
              <a:rPr lang="ja-JP" altLang="en-US" sz="900" dirty="0">
                <a:latin typeface="Meiryo UI" panose="020B0604030504040204" pitchFamily="34" charset="-128"/>
                <a:ea typeface="Meiryo UI" panose="020B0604030504040204" pitchFamily="34" charset="-128"/>
              </a:rPr>
              <a:t>サイズ：丸 </a:t>
            </a:r>
            <a:r>
              <a:rPr lang="en-US" altLang="ja-JP" sz="900" dirty="0">
                <a:latin typeface="Meiryo UI" panose="020B0604030504040204" pitchFamily="34" charset="-128"/>
                <a:ea typeface="Meiryo UI" panose="020B0604030504040204" pitchFamily="34" charset="-128"/>
              </a:rPr>
              <a:t>92×47×12mm</a:t>
            </a:r>
            <a:r>
              <a:rPr lang="ja-JP" altLang="en-US" sz="900" dirty="0">
                <a:latin typeface="Meiryo UI" panose="020B0604030504040204" pitchFamily="34" charset="-128"/>
                <a:ea typeface="Meiryo UI" panose="020B0604030504040204" pitchFamily="34" charset="-128"/>
              </a:rPr>
              <a:t>角 </a:t>
            </a:r>
            <a:r>
              <a:rPr lang="en-US" altLang="ja-JP" sz="900" dirty="0">
                <a:latin typeface="Meiryo UI" panose="020B0604030504040204" pitchFamily="34" charset="-128"/>
                <a:ea typeface="Meiryo UI" panose="020B0604030504040204" pitchFamily="34" charset="-128"/>
              </a:rPr>
              <a:t>102×35×12mm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手に馴染みやすく使い込んでいくごとに愛着が湧く、牛革素材のしっかりとしたキーホルダーです。すっきりとしたシンプルな形状のため、どんなオリジナル名入れにもマッチします。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F7C422C-0C6D-A3C1-3038-E568D49A5775}"/>
              </a:ext>
            </a:extLst>
          </p:cNvPr>
          <p:cNvPicPr>
            <a:picLocks noChangeAspect="1"/>
          </p:cNvPicPr>
          <p:nvPr/>
        </p:nvPicPr>
        <p:blipFill>
          <a:blip r:embed="rId5"/>
          <a:stretch>
            <a:fillRect/>
          </a:stretch>
        </p:blipFill>
        <p:spPr>
          <a:xfrm>
            <a:off x="664572" y="1381329"/>
            <a:ext cx="3656894" cy="3656894"/>
          </a:xfrm>
          <a:prstGeom prst="rect">
            <a:avLst/>
          </a:prstGeom>
        </p:spPr>
      </p:pic>
    </p:spTree>
    <p:extLst>
      <p:ext uri="{BB962C8B-B14F-4D97-AF65-F5344CB8AC3E}">
        <p14:creationId xmlns:p14="http://schemas.microsoft.com/office/powerpoint/2010/main" val="2150553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14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キャンバスフロントポケットサコッシュ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オンスと手頃に厚手で耐久性にも優れた縦長タイプのサコッシュです。外側にあるポケットはスマートフォンを入れるのにぴったり。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色展開の中から、名入れデザインに合わせてお選び下さい。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8848CF5-A31E-E54A-A093-9FBC16596A29}"/>
              </a:ext>
            </a:extLst>
          </p:cNvPr>
          <p:cNvPicPr>
            <a:picLocks noChangeAspect="1"/>
          </p:cNvPicPr>
          <p:nvPr/>
        </p:nvPicPr>
        <p:blipFill>
          <a:blip r:embed="rId5"/>
          <a:stretch>
            <a:fillRect/>
          </a:stretch>
        </p:blipFill>
        <p:spPr>
          <a:xfrm>
            <a:off x="642985" y="1397832"/>
            <a:ext cx="3927946" cy="3608679"/>
          </a:xfrm>
          <a:prstGeom prst="rect">
            <a:avLst/>
          </a:prstGeom>
        </p:spPr>
      </p:pic>
    </p:spTree>
    <p:extLst>
      <p:ext uri="{BB962C8B-B14F-4D97-AF65-F5344CB8AC3E}">
        <p14:creationId xmlns:p14="http://schemas.microsoft.com/office/powerpoint/2010/main" val="326926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厚手コットンハンドル付リュック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トートバッグとしてもリュックとしても利用できるコットンバッグです。生地素材は厚手なため耐久性に優れ、使い勝手の良いアイテムです。オリジナル名入れも格安で承ります。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D51A830-2681-D6D2-BEC8-1DAC8EE0F2C9}"/>
              </a:ext>
            </a:extLst>
          </p:cNvPr>
          <p:cNvPicPr>
            <a:picLocks noChangeAspect="1"/>
          </p:cNvPicPr>
          <p:nvPr/>
        </p:nvPicPr>
        <p:blipFill>
          <a:blip r:embed="rId5"/>
          <a:stretch>
            <a:fillRect/>
          </a:stretch>
        </p:blipFill>
        <p:spPr>
          <a:xfrm>
            <a:off x="783448" y="1450123"/>
            <a:ext cx="3459981" cy="345998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2220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5549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269497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ナップサック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コットン</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ナップサック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a:t>
            </a:r>
          </a:p>
          <a:p>
            <a:r>
              <a:rPr lang="ja-JP" altLang="en-US" sz="900" dirty="0">
                <a:latin typeface="Meiryo UI" panose="020B0604030504040204" pitchFamily="34" charset="-128"/>
                <a:ea typeface="Meiryo UI" panose="020B0604030504040204" pitchFamily="34" charset="-128"/>
              </a:rPr>
              <a:t>素材：薄手コットン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40cm×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50cm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持ち手が付いた、手提げ袋にもなるコットン製ナップサック。サイズ調整が可能で老若男女問わず使用できます。名入れ・印刷をして部活動のチームバッグ・ギフトラッピングなど多用途で使えます。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B43D98F-C581-F5AA-3AB1-D99818268D45}"/>
              </a:ext>
            </a:extLst>
          </p:cNvPr>
          <p:cNvPicPr>
            <a:picLocks noChangeAspect="1"/>
          </p:cNvPicPr>
          <p:nvPr/>
        </p:nvPicPr>
        <p:blipFill>
          <a:blip r:embed="rId5"/>
          <a:stretch>
            <a:fillRect/>
          </a:stretch>
        </p:blipFill>
        <p:spPr>
          <a:xfrm>
            <a:off x="740554" y="1395309"/>
            <a:ext cx="3519226" cy="3519226"/>
          </a:xfrm>
          <a:prstGeom prst="rect">
            <a:avLst/>
          </a:prstGeom>
        </p:spPr>
      </p:pic>
    </p:spTree>
    <p:extLst>
      <p:ext uri="{BB962C8B-B14F-4D97-AF65-F5344CB8AC3E}">
        <p14:creationId xmlns:p14="http://schemas.microsoft.com/office/powerpoint/2010/main" val="30752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11×1300(mm)(</a:t>
            </a:r>
            <a:r>
              <a:rPr lang="ja-JP" altLang="en-US" sz="900" dirty="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ポリエステル素材のため軽量で耐久性にも優れ、パリっとした発色は見た目にもおしゃれなサコッシュです。ちょっとしたお出かけ用に最適。ネイビー、ブラック、ロイヤルブルーの</a:t>
            </a:r>
            <a:r>
              <a:rPr lang="en-US" altLang="ja-JP" sz="1600" dirty="0"/>
              <a:t>3</a:t>
            </a:r>
            <a:r>
              <a:rPr lang="ja-JP" altLang="en-US" sz="1600" dirty="0"/>
              <a:t>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3" name="図 92">
            <a:extLst>
              <a:ext uri="{FF2B5EF4-FFF2-40B4-BE49-F238E27FC236}">
                <a16:creationId xmlns:a16="http://schemas.microsoft.com/office/drawing/2014/main" id="{0C990A57-165F-7213-C55A-A5BDB06D14F1}"/>
              </a:ext>
            </a:extLst>
          </p:cNvPr>
          <p:cNvPicPr>
            <a:picLocks noChangeAspect="1"/>
          </p:cNvPicPr>
          <p:nvPr/>
        </p:nvPicPr>
        <p:blipFill>
          <a:blip r:embed="rId5"/>
          <a:stretch>
            <a:fillRect/>
          </a:stretch>
        </p:blipFill>
        <p:spPr>
          <a:xfrm>
            <a:off x="787607" y="1411148"/>
            <a:ext cx="3560089" cy="3560089"/>
          </a:xfrm>
          <a:prstGeom prst="rect">
            <a:avLst/>
          </a:prstGeom>
        </p:spPr>
      </p:pic>
    </p:spTree>
    <p:extLst>
      <p:ext uri="{BB962C8B-B14F-4D97-AF65-F5344CB8AC3E}">
        <p14:creationId xmlns:p14="http://schemas.microsoft.com/office/powerpoint/2010/main" val="18844856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TotalTime>
  <Words>2663</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2025-01-31T05:39:14Z</dcterms:modified>
</cp:coreProperties>
</file>