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5"/>
  </p:notesMasterIdLst>
  <p:sldIdLst>
    <p:sldId id="268" r:id="rId3"/>
    <p:sldId id="265" r:id="rId4"/>
    <p:sldId id="278" r:id="rId5"/>
    <p:sldId id="276" r:id="rId6"/>
    <p:sldId id="277" r:id="rId7"/>
    <p:sldId id="287" r:id="rId8"/>
    <p:sldId id="269" r:id="rId9"/>
    <p:sldId id="281" r:id="rId10"/>
    <p:sldId id="264" r:id="rId11"/>
    <p:sldId id="286" r:id="rId12"/>
    <p:sldId id="275" r:id="rId13"/>
    <p:sldId id="284" r:id="rId14"/>
    <p:sldId id="279" r:id="rId15"/>
    <p:sldId id="258" r:id="rId16"/>
    <p:sldId id="261" r:id="rId17"/>
    <p:sldId id="270" r:id="rId18"/>
    <p:sldId id="273" r:id="rId19"/>
    <p:sldId id="267" r:id="rId20"/>
    <p:sldId id="283" r:id="rId21"/>
    <p:sldId id="259" r:id="rId22"/>
    <p:sldId id="257" r:id="rId23"/>
    <p:sldId id="260" r:id="rId24"/>
    <p:sldId id="272" r:id="rId25"/>
    <p:sldId id="285" r:id="rId26"/>
    <p:sldId id="274" r:id="rId27"/>
    <p:sldId id="256" r:id="rId28"/>
    <p:sldId id="288" r:id="rId29"/>
    <p:sldId id="289" r:id="rId30"/>
    <p:sldId id="290" r:id="rId31"/>
    <p:sldId id="291" r:id="rId32"/>
    <p:sldId id="292" r:id="rId33"/>
    <p:sldId id="293"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9" autoAdjust="0"/>
    <p:restoredTop sz="94656"/>
  </p:normalViewPr>
  <p:slideViewPr>
    <p:cSldViewPr snapToGrid="0" snapToObjects="1">
      <p:cViewPr varScale="1">
        <p:scale>
          <a:sx n="57" d="100"/>
          <a:sy n="57" d="100"/>
        </p:scale>
        <p:origin x="120" y="9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E7820-12FB-45C8-B099-A555CFDE7EFB}"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E202FA0D-5025-449B-8614-E313A570D6E3}"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FF7F5C47-60B8-4959-B99C-5BDD68F2690A}"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925690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44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07960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20913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935120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24948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83879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9999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248767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872983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899378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84159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995399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029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D2795872-1821-4FEC-8857-201AA3F4536D}" type="datetime">
              <a:rPr lang="en-US" sz="1200" b="0" strike="noStrike" spc="-1">
                <a:solidFill>
                  <a:srgbClr val="8B8B8B"/>
                </a:solidFill>
                <a:latin typeface="Calibri"/>
              </a:rPr>
              <a:t>1/31/2025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0FF99DCB-3077-4AF3-A78A-8197CA08B6DE}"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4321958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30.bmp"/><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image" Target="../media/image31.jp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0.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33.jpg"/><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2.xml"/><Relationship Id="rId1" Type="http://schemas.openxmlformats.org/officeDocument/2006/relationships/slideLayout" Target="../slideLayouts/slideLayout25.xml"/><Relationship Id="rId5" Type="http://schemas.openxmlformats.org/officeDocument/2006/relationships/image" Target="../media/image34.jp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クリアタンクボトル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φ67×137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大きめのカットフルーツなども入れやすい寸胴タイプの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クリアボトルです。カラーバリエーションも全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色と豊富ですので、名入れするオリジナルデザイン等に合わせてお選びください。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0E50A04-C64C-4794-476B-EFBB88CAB856}"/>
              </a:ext>
            </a:extLst>
          </p:cNvPr>
          <p:cNvPicPr>
            <a:picLocks noChangeAspect="1"/>
          </p:cNvPicPr>
          <p:nvPr/>
        </p:nvPicPr>
        <p:blipFill>
          <a:blip r:embed="rId5"/>
          <a:stretch>
            <a:fillRect/>
          </a:stretch>
        </p:blipFill>
        <p:spPr>
          <a:xfrm>
            <a:off x="834734" y="1462056"/>
            <a:ext cx="3456517" cy="3456517"/>
          </a:xfrm>
          <a:prstGeom prst="rect">
            <a:avLst/>
          </a:prstGeom>
        </p:spPr>
      </p:pic>
    </p:spTree>
    <p:extLst>
      <p:ext uri="{BB962C8B-B14F-4D97-AF65-F5344CB8AC3E}">
        <p14:creationId xmlns:p14="http://schemas.microsoft.com/office/powerpoint/2010/main" val="321530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イベントリュック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サイズ：約</a:t>
            </a:r>
            <a:r>
              <a:rPr lang="en-US" altLang="ja-JP" sz="900" spc="200" dirty="0">
                <a:latin typeface="Meiryo UI" panose="020B0604030504040204" pitchFamily="34" charset="-128"/>
                <a:ea typeface="Meiryo UI" panose="020B0604030504040204" pitchFamily="34" charset="-128"/>
              </a:rPr>
              <a:t>420×530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部活やサークルをはじめ、音楽バンドやフェス等のオリジナルグッズ用としても人気の高いイベントリュック。シンプルな形状ですのでオリジナルの名入れデザインもよく目立たせられます。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45D5DF-88E6-B749-A8A1-0F6F6B4E920B}"/>
              </a:ext>
            </a:extLst>
          </p:cNvPr>
          <p:cNvPicPr>
            <a:picLocks noChangeAspect="1"/>
          </p:cNvPicPr>
          <p:nvPr/>
        </p:nvPicPr>
        <p:blipFill>
          <a:blip r:embed="rId5"/>
          <a:stretch>
            <a:fillRect/>
          </a:stretch>
        </p:blipFill>
        <p:spPr>
          <a:xfrm>
            <a:off x="470379" y="1367519"/>
            <a:ext cx="4138874" cy="3581096"/>
          </a:xfrm>
          <a:prstGeom prst="rect">
            <a:avLst/>
          </a:prstGeom>
        </p:spPr>
      </p:pic>
    </p:spTree>
    <p:extLst>
      <p:ext uri="{BB962C8B-B14F-4D97-AF65-F5344CB8AC3E}">
        <p14:creationId xmlns:p14="http://schemas.microsoft.com/office/powerpoint/2010/main" val="427586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カラビナ付ポケットライト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32×84×13mm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(CR2032)2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/53×104×20mm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バッグやベルトループなどに付けられるカラビナ付きで便利な手のひらサイズのライトです。名入れプリントが可能ですので、オリジナルグッズやノベルティアイテム用としてもおすめです。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168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バッグにもなるシートクッション</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160×325×20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スポーツ観戦やライブ会場で販売するオリジナルグッズやノベルティアイテムとして最適な、バッグとしても利用できる便利なシートクッションです。全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56" name="図 55">
            <a:extLst>
              <a:ext uri="{FF2B5EF4-FFF2-40B4-BE49-F238E27FC236}">
                <a16:creationId xmlns:a16="http://schemas.microsoft.com/office/drawing/2014/main" id="{95F72D80-9CB9-9B44-81B0-E0441C14CD83}"/>
              </a:ext>
            </a:extLst>
          </p:cNvPr>
          <p:cNvPicPr>
            <a:picLocks noChangeAspect="1"/>
          </p:cNvPicPr>
          <p:nvPr/>
        </p:nvPicPr>
        <p:blipFill>
          <a:blip r:embed="rId5"/>
          <a:stretch>
            <a:fillRect/>
          </a:stretch>
        </p:blipFill>
        <p:spPr>
          <a:xfrm>
            <a:off x="496846" y="1397640"/>
            <a:ext cx="3962812" cy="3546717"/>
          </a:xfrm>
          <a:prstGeom prst="rect">
            <a:avLst/>
          </a:prstGeom>
        </p:spPr>
      </p:pic>
    </p:spTree>
    <p:extLst>
      <p:ext uri="{BB962C8B-B14F-4D97-AF65-F5344CB8AC3E}">
        <p14:creationId xmlns:p14="http://schemas.microsoft.com/office/powerpoint/2010/main" val="97287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5275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キャンバスサコッシュ インナーポケット付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オンスと手頃に厚手で耐久性にも優れたキャンバス素材のサコッシュです。ベーシックなアイテムですが、便利な内ポケット付きがポイント。</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色のカラー展開から自由にお選び下さい。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FE606EC3-3005-5446-8668-73861AD16FEE}"/>
              </a:ext>
            </a:extLst>
          </p:cNvPr>
          <p:cNvPicPr>
            <a:picLocks noChangeAspect="1"/>
          </p:cNvPicPr>
          <p:nvPr/>
        </p:nvPicPr>
        <p:blipFill>
          <a:blip r:embed="rId5"/>
          <a:stretch>
            <a:fillRect/>
          </a:stretch>
        </p:blipFill>
        <p:spPr>
          <a:xfrm>
            <a:off x="527670" y="1554598"/>
            <a:ext cx="4028212" cy="3350388"/>
          </a:xfrm>
          <a:prstGeom prst="rect">
            <a:avLst/>
          </a:prstGeom>
        </p:spPr>
      </p:pic>
    </p:spTree>
    <p:extLst>
      <p:ext uri="{BB962C8B-B14F-4D97-AF65-F5344CB8AC3E}">
        <p14:creationId xmlns:p14="http://schemas.microsoft.com/office/powerpoint/2010/main" val="88184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スクエア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40×75×4(mm)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すっきりとしたシンプルなスクエアタイプのメタルキーホルダーです。裏面はミラーになっているためちょっとしたお化粧直しなどに最適です。オリジナル名入れプリントも格安で承ります。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0454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a:solidFill>
                  <a:schemeClr val="bg1"/>
                </a:solidFill>
                <a:latin typeface="Meiryo UI" panose="020B0604030504040204" pitchFamily="34" charset="-128"/>
                <a:ea typeface="Meiryo UI" panose="020B0604030504040204" pitchFamily="34" charset="-128"/>
              </a:rPr>
              <a:t>灯カラビナ付ライト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Φ27×142</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商品に電池は含まれません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9</a:t>
            </a:r>
            <a:r>
              <a:rPr lang="ja-JP" altLang="en-US" sz="1600">
                <a:latin typeface="Meiryo UI" panose="020B0604030504040204" pitchFamily="34" charset="-128"/>
                <a:ea typeface="Meiryo UI" panose="020B0604030504040204" pitchFamily="34" charset="-128"/>
              </a:rPr>
              <a:t>灯でとっても明るく照らしてくれますのでキャンプ用にも災害用にもおすすめの</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色のカラー展開から、オリジナル名入れのデザインに合わせてお選びください。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640AD3-5733-A44C-BA0B-92BD6D95F4B0}"/>
              </a:ext>
            </a:extLst>
          </p:cNvPr>
          <p:cNvPicPr>
            <a:picLocks noChangeAspect="1"/>
          </p:cNvPicPr>
          <p:nvPr/>
        </p:nvPicPr>
        <p:blipFill>
          <a:blip r:embed="rId5"/>
          <a:stretch>
            <a:fillRect/>
          </a:stretch>
        </p:blipFill>
        <p:spPr>
          <a:xfrm>
            <a:off x="636857" y="1411148"/>
            <a:ext cx="3717154" cy="3628120"/>
          </a:xfrm>
          <a:prstGeom prst="rect">
            <a:avLst/>
          </a:prstGeom>
        </p:spPr>
      </p:pic>
    </p:spTree>
    <p:extLst>
      <p:ext uri="{BB962C8B-B14F-4D97-AF65-F5344CB8AC3E}">
        <p14:creationId xmlns:p14="http://schemas.microsoft.com/office/powerpoint/2010/main" val="367173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φ50×235mm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,53×53×240mm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軽くてスリムな</a:t>
            </a:r>
            <a:r>
              <a:rPr lang="en-US" altLang="ja-JP" sz="1600" dirty="0"/>
              <a:t>350ml</a:t>
            </a:r>
            <a:r>
              <a:rPr lang="ja-JP" altLang="en-US" sz="1600" dirty="0"/>
              <a:t>のアルミボトルは名入れができて、オリジナルの記念品・物販・ノベルティ製作にぴったり。カバンに入れても場所を取らず、携帯に便利なカラナビが付いています。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74F13E43-D1F1-86F5-F8F3-6FA7E79CDC83}"/>
              </a:ext>
            </a:extLst>
          </p:cNvPr>
          <p:cNvPicPr>
            <a:picLocks noChangeAspect="1"/>
          </p:cNvPicPr>
          <p:nvPr/>
        </p:nvPicPr>
        <p:blipFill>
          <a:blip r:embed="rId5"/>
          <a:stretch>
            <a:fillRect/>
          </a:stretch>
        </p:blipFill>
        <p:spPr>
          <a:xfrm>
            <a:off x="757673" y="1364462"/>
            <a:ext cx="3571046" cy="3571046"/>
          </a:xfrm>
          <a:prstGeom prst="rect">
            <a:avLst/>
          </a:prstGeom>
        </p:spPr>
      </p:pic>
    </p:spTree>
    <p:extLst>
      <p:ext uri="{BB962C8B-B14F-4D97-AF65-F5344CB8AC3E}">
        <p14:creationId xmlns:p14="http://schemas.microsoft.com/office/powerpoint/2010/main" val="298624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 </a:t>
            </a:r>
            <a:r>
              <a:rPr lang="ja-JP" altLang="en-US" sz="2000" dirty="0">
                <a:solidFill>
                  <a:schemeClr val="bg1"/>
                </a:solidFill>
                <a:latin typeface="Meiryo UI" panose="020B0604030504040204" pitchFamily="34" charset="-128"/>
                <a:ea typeface="Meiryo UI" panose="020B0604030504040204" pitchFamily="34" charset="-128"/>
              </a:rPr>
              <a:t>コンパクトマイバッグ</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使用時：横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630×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140mm</a:t>
            </a:r>
            <a:r>
              <a:rPr lang="ja-JP" altLang="en-US" sz="900" dirty="0">
                <a:latin typeface="Meiryo UI" panose="020B0604030504040204" pitchFamily="34" charset="-128"/>
                <a:ea typeface="Meiryo UI" panose="020B0604030504040204" pitchFamily="34" charset="-128"/>
              </a:rPr>
              <a:t>、収納時：横</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140mm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17L</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46g</a:t>
            </a:r>
          </a:p>
          <a:p>
            <a:r>
              <a:rPr lang="ja-JP" altLang="en-US" sz="900" dirty="0">
                <a:latin typeface="Meiryo UI" panose="020B0604030504040204" pitchFamily="34" charset="-128"/>
                <a:ea typeface="Meiryo UI" panose="020B0604030504040204" pitchFamily="34" charset="-128"/>
              </a:rPr>
              <a:t>付属品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収納ポーチ付き</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サイズなコンパクトマイバッグ。持ち歩きやすいカラビナ付きの収納ポーチ付き。カラーバリエーションも非常に豊富で名入れも可能。ノベルティ用としてもおすすめのアイテムです。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0" name="Picture 36">
            <a:extLst>
              <a:ext uri="{FF2B5EF4-FFF2-40B4-BE49-F238E27FC236}">
                <a16:creationId xmlns:a16="http://schemas.microsoft.com/office/drawing/2014/main" id="{EED74A45-DA76-5276-31A2-D7834F32F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35" y="1344035"/>
            <a:ext cx="3742464" cy="374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6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8585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46642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B98275F-4634-2F27-72AF-4294A4677135}"/>
              </a:ext>
            </a:extLst>
          </p:cNvPr>
          <p:cNvPicPr>
            <a:picLocks noChangeAspect="1"/>
          </p:cNvPicPr>
          <p:nvPr/>
        </p:nvPicPr>
        <p:blipFill>
          <a:blip r:embed="rId5"/>
          <a:stretch>
            <a:fillRect/>
          </a:stretch>
        </p:blipFill>
        <p:spPr>
          <a:xfrm>
            <a:off x="717639" y="1434042"/>
            <a:ext cx="3601524" cy="3601524"/>
          </a:xfrm>
          <a:prstGeom prst="rect">
            <a:avLst/>
          </a:prstGeom>
        </p:spPr>
      </p:pic>
    </p:spTree>
    <p:extLst>
      <p:ext uri="{BB962C8B-B14F-4D97-AF65-F5344CB8AC3E}">
        <p14:creationId xmlns:p14="http://schemas.microsoft.com/office/powerpoint/2010/main" val="19065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208196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フロートマイボトル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ポリプロピレン・ポリスチレン・シリコン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φ67×188</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好きな柄や写真がプリントされた台紙を入れられる上、倒れてもこぼれにくい仕様でとっても便利なマイボトルです。名入れプリントも可能なアイテムですのでノベルティグッズなどにも最適です。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12283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ナイロンランドリーバッグ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背負えて両手を自由にさせられることから部活やサークルのオリジナルグッズ用としても人気の高い、ナップサック型のランドリーバッグ。ナイロン素材のため軽くて丈夫で発色の良さも魅力です。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4DC8378F-3988-AAE0-6F76-1BDEA405EF04}"/>
              </a:ext>
            </a:extLst>
          </p:cNvPr>
          <p:cNvPicPr>
            <a:picLocks noChangeAspect="1"/>
          </p:cNvPicPr>
          <p:nvPr/>
        </p:nvPicPr>
        <p:blipFill>
          <a:blip r:embed="rId5"/>
          <a:stretch>
            <a:fillRect/>
          </a:stretch>
        </p:blipFill>
        <p:spPr>
          <a:xfrm>
            <a:off x="691255" y="1349332"/>
            <a:ext cx="3692086" cy="3692086"/>
          </a:xfrm>
          <a:prstGeom prst="rect">
            <a:avLst/>
          </a:prstGeom>
        </p:spPr>
      </p:pic>
    </p:spTree>
    <p:extLst>
      <p:ext uri="{BB962C8B-B14F-4D97-AF65-F5344CB8AC3E}">
        <p14:creationId xmlns:p14="http://schemas.microsoft.com/office/powerpoint/2010/main" val="31264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64480"/>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材：（スプーン、フォーク、はし）ステンレス（ケース）クロロプレンゴム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：（スプーン、フォーク）全長</a:t>
            </a:r>
            <a:r>
              <a:rPr lang="en-US" altLang="ja-JP" sz="900" dirty="0">
                <a:latin typeface="Meiryo UI" panose="020B0604030504040204" pitchFamily="34" charset="-128"/>
                <a:ea typeface="Meiryo UI" panose="020B0604030504040204" pitchFamily="34" charset="-128"/>
              </a:rPr>
              <a:t>165</a:t>
            </a:r>
            <a:r>
              <a:rPr lang="en" altLang="ja-JP" sz="900" dirty="0">
                <a:latin typeface="Meiryo UI" panose="020B0604030504040204" pitchFamily="34" charset="-128"/>
                <a:ea typeface="Meiryo UI" panose="020B0604030504040204" pitchFamily="34" charset="-128"/>
              </a:rPr>
              <a:t>mm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はし）全長</a:t>
            </a:r>
            <a:r>
              <a:rPr lang="en-US" altLang="ja-JP" sz="900" dirty="0">
                <a:latin typeface="Meiryo UI" panose="020B0604030504040204" pitchFamily="34" charset="-128"/>
                <a:ea typeface="Meiryo UI" panose="020B0604030504040204" pitchFamily="34" charset="-128"/>
              </a:rPr>
              <a:t>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65×</a:t>
            </a:r>
            <a:r>
              <a:rPr lang="en" altLang="ja-JP" sz="900" dirty="0">
                <a:latin typeface="Meiryo UI" panose="020B0604030504040204" pitchFamily="34" charset="-128"/>
                <a:ea typeface="Meiryo UI" panose="020B0604030504040204" pitchFamily="34" charset="-128"/>
              </a:rPr>
              <a:t>H195×D2mm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5523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3982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汚れの落ちも良く頑丈で高級感もあるステンレス性のカトラリーセットです。専用ケース以外にもスプーンやフォークの柄の部分にもオリジナル名入れが可能ですので、是非ご活用ください。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DA9BCB30-C6CD-E84F-AA0B-6CAA2A27E4EF}"/>
              </a:ext>
            </a:extLst>
          </p:cNvPr>
          <p:cNvPicPr>
            <a:picLocks noChangeAspect="1"/>
          </p:cNvPicPr>
          <p:nvPr/>
        </p:nvPicPr>
        <p:blipFill>
          <a:blip r:embed="rId5"/>
          <a:stretch>
            <a:fillRect/>
          </a:stretch>
        </p:blipFill>
        <p:spPr>
          <a:xfrm>
            <a:off x="606419" y="1487879"/>
            <a:ext cx="4020429" cy="3262400"/>
          </a:xfrm>
          <a:prstGeom prst="rect">
            <a:avLst/>
          </a:prstGeom>
        </p:spPr>
      </p:pic>
    </p:spTree>
    <p:extLst>
      <p:ext uri="{BB962C8B-B14F-4D97-AF65-F5344CB8AC3E}">
        <p14:creationId xmlns:p14="http://schemas.microsoft.com/office/powerpoint/2010/main" val="4000469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:106×39×30mm/</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177mm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185m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5281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ウォールカラーステンレスタンブラー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(18-8)､PS </a:t>
            </a:r>
            <a:r>
              <a:rPr lang="ja-JP" altLang="en-US" sz="900">
                <a:latin typeface="Meiryo UI" panose="020B0604030504040204" pitchFamily="34" charset="-128"/>
                <a:ea typeface="Meiryo UI" panose="020B0604030504040204" pitchFamily="34" charset="-128"/>
              </a:rPr>
              <a:t>他</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φ80×142</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考：レッド・クリア・ネイビー・ブラック・ホワイト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中身が見えるクリアなフタと、艶のあるステンレスな質感がポイントのタンブラーです。二重構造ですので熱いものでも持ちやすく、また結露も起こしにくい特性があり、便利に活用できます。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066187-7B9F-3AF0-1A51-DE76A2F4111D}"/>
              </a:ext>
            </a:extLst>
          </p:cNvPr>
          <p:cNvPicPr>
            <a:picLocks noChangeAspect="1"/>
          </p:cNvPicPr>
          <p:nvPr/>
        </p:nvPicPr>
        <p:blipFill>
          <a:blip r:embed="rId5"/>
          <a:stretch>
            <a:fillRect/>
          </a:stretch>
        </p:blipFill>
        <p:spPr>
          <a:xfrm>
            <a:off x="750986" y="1403339"/>
            <a:ext cx="3579293" cy="3579293"/>
          </a:xfrm>
          <a:prstGeom prst="rect">
            <a:avLst/>
          </a:prstGeom>
        </p:spPr>
      </p:pic>
    </p:spTree>
    <p:extLst>
      <p:ext uri="{BB962C8B-B14F-4D97-AF65-F5344CB8AC3E}">
        <p14:creationId xmlns:p14="http://schemas.microsoft.com/office/powerpoint/2010/main" val="385635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フレームスクエアボトル</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105408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   材：</a:t>
            </a:r>
            <a:r>
              <a:rPr kumimoji="1" lang="en-US" sz="900" b="0" i="0" u="none" strike="noStrike" kern="1200" cap="none" spc="-1" normalizeH="0" baseline="0" noProof="0">
                <a:ln>
                  <a:noFill/>
                </a:ln>
                <a:solidFill>
                  <a:srgbClr val="000000"/>
                </a:solidFill>
                <a:effectLst/>
                <a:uLnTx/>
                <a:uFillTx/>
                <a:latin typeface="Meiryo UI"/>
                <a:ea typeface="Meiryo UI"/>
              </a:rPr>
              <a:t>PETg</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PP</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シリコーンゴム</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80×177×42mm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容　 量：</a:t>
            </a:r>
            <a:r>
              <a:rPr kumimoji="1" lang="en-US" sz="900" b="0" i="0" u="none" strike="noStrike" kern="1200" cap="none" spc="-1" normalizeH="0" baseline="0" noProof="0">
                <a:ln>
                  <a:noFill/>
                </a:ln>
                <a:solidFill>
                  <a:srgbClr val="000000"/>
                </a:solidFill>
                <a:effectLst/>
                <a:uLnTx/>
                <a:uFillTx/>
                <a:latin typeface="Meiryo UI"/>
                <a:ea typeface="Meiryo UI"/>
              </a:rPr>
              <a:t>380ml</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機　 能：本体耐熱温度</a:t>
            </a:r>
            <a:r>
              <a:rPr kumimoji="1" lang="en-US" sz="900" b="0" i="0" u="none" strike="noStrike" kern="1200" cap="none" spc="-1" normalizeH="0" baseline="0" noProof="0">
                <a:ln>
                  <a:noFill/>
                </a:ln>
                <a:solidFill>
                  <a:srgbClr val="000000"/>
                </a:solidFill>
                <a:effectLst/>
                <a:uLnTx/>
                <a:uFillTx/>
                <a:latin typeface="Meiryo UI"/>
                <a:ea typeface="Meiryo UI"/>
              </a:rPr>
              <a:t>60℃</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紙箱面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考：食品衛生検査済</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ブラック、ホワイト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香水瓶のようなスタイリッシュなデザインがとても格好良いボトルです。かばんの中に入れて持ち運ぶのも便利なため、イベントやキャンペーンのノベルティグッズとしてもおすすめです。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B28AB77C-6109-DC05-0E94-B892EB0E4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12" y="1388172"/>
            <a:ext cx="3594588" cy="35945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樹脂・ポリプロピレン・ナイロン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80×30×120mm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単三</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別売</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首から下げて持ち歩くことも、卓上で使用することもでき、ハンズフリーで利用可能な便利なミニファンです。暑い夏のイベントやキャンペーンのノベルティ用などにもおすすめです。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3586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595702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カラー展開：ピンク・ブルー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φ68×180mm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/390ml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2E0CD-BCE3-EFFD-FA86-AF1864C161F0}"/>
              </a:ext>
            </a:extLst>
          </p:cNvPr>
          <p:cNvPicPr>
            <a:picLocks noChangeAspect="1"/>
          </p:cNvPicPr>
          <p:nvPr/>
        </p:nvPicPr>
        <p:blipFill>
          <a:blip r:embed="rId5"/>
          <a:stretch>
            <a:fillRect/>
          </a:stretch>
        </p:blipFill>
        <p:spPr>
          <a:xfrm>
            <a:off x="807641" y="1479838"/>
            <a:ext cx="3455670" cy="3455670"/>
          </a:xfrm>
          <a:prstGeom prst="rect">
            <a:avLst/>
          </a:prstGeom>
        </p:spPr>
      </p:pic>
    </p:spTree>
    <p:extLst>
      <p:ext uri="{BB962C8B-B14F-4D97-AF65-F5344CB8AC3E}">
        <p14:creationId xmlns:p14="http://schemas.microsoft.com/office/powerpoint/2010/main" val="2544980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モバイルアームポーチ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スパンデックス・</a:t>
            </a:r>
            <a:r>
              <a:rPr lang="en-US" altLang="ja-JP" sz="900" b="0" i="0" dirty="0">
                <a:solidFill>
                  <a:srgbClr val="333333"/>
                </a:solidFill>
                <a:effectLst/>
                <a:latin typeface="-apple-system"/>
              </a:rPr>
              <a:t>TPU</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450×175×4mm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ジョギングやウォーキングなどの際に、ポケットの中に入れておくと邪魔なスマホを腕に装着することができるとっても便利なアームポーチです。スポーツイベントの特典用などにも人気です。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9001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コンパクトファーストエイドキット</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a:t>
            </a:r>
            <a:r>
              <a:rPr lang="en-US" altLang="ja-JP" sz="900" b="0" i="0" dirty="0">
                <a:solidFill>
                  <a:srgbClr val="333333"/>
                </a:solidFill>
                <a:effectLst/>
                <a:latin typeface="-apple-system"/>
              </a:rPr>
              <a:t>:117×78×33mm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収納ケース・絆創膏</a:t>
            </a:r>
            <a:r>
              <a:rPr lang="en-US" altLang="ja-JP" sz="900" b="0" i="0" dirty="0">
                <a:solidFill>
                  <a:srgbClr val="333333"/>
                </a:solidFill>
                <a:effectLst/>
                <a:latin typeface="-apple-system"/>
              </a:rPr>
              <a:t>5P</a:t>
            </a:r>
            <a:r>
              <a:rPr lang="ja-JP" altLang="en-US" sz="900" b="0" i="0" dirty="0">
                <a:solidFill>
                  <a:srgbClr val="333333"/>
                </a:solidFill>
                <a:effectLst/>
                <a:latin typeface="-apple-system"/>
              </a:rPr>
              <a:t>・ワンタッチ包帯・コットンパフ</a:t>
            </a:r>
            <a:r>
              <a:rPr lang="en-US" altLang="ja-JP" sz="900" b="0" i="0" dirty="0">
                <a:solidFill>
                  <a:srgbClr val="333333"/>
                </a:solidFill>
                <a:effectLst/>
                <a:latin typeface="-apple-system"/>
              </a:rPr>
              <a:t>3P</a:t>
            </a:r>
            <a:r>
              <a:rPr lang="ja-JP" altLang="en-US" sz="900" b="0" i="0" dirty="0">
                <a:solidFill>
                  <a:srgbClr val="333333"/>
                </a:solidFill>
                <a:effectLst/>
                <a:latin typeface="-apple-system"/>
              </a:rPr>
              <a:t>・綿棒</a:t>
            </a:r>
            <a:r>
              <a:rPr lang="en-US" altLang="ja-JP" sz="900" b="0" i="0" dirty="0">
                <a:solidFill>
                  <a:srgbClr val="333333"/>
                </a:solidFill>
                <a:effectLst/>
                <a:latin typeface="-apple-system"/>
              </a:rPr>
              <a:t>		10P</a:t>
            </a:r>
            <a:r>
              <a:rPr lang="ja-JP" altLang="en-US" sz="900" b="0" i="0" dirty="0">
                <a:solidFill>
                  <a:srgbClr val="333333"/>
                </a:solidFill>
                <a:effectLst/>
                <a:latin typeface="-apple-system"/>
              </a:rPr>
              <a:t>・救急手引</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バッグなどにサッと入れられる手頃なサイズのセミハードケース入りの上、いざという時に役立つ救急</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点セットです。突然見舞われる災害時用などに備えておくと安心。是非ご活用ください。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5534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7781A59A-FC41-699A-AF65-F7C4DE417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60" y="1469263"/>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0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2A5F2-C229-2E46-A504-0E1988C8D8CA}"/>
              </a:ext>
            </a:extLst>
          </p:cNvPr>
          <p:cNvPicPr>
            <a:picLocks noChangeAspect="1"/>
          </p:cNvPicPr>
          <p:nvPr/>
        </p:nvPicPr>
        <p:blipFill>
          <a:blip r:embed="rId5"/>
          <a:stretch>
            <a:fillRect/>
          </a:stretch>
        </p:blipFill>
        <p:spPr>
          <a:xfrm>
            <a:off x="357384" y="2146814"/>
            <a:ext cx="4072410" cy="2538972"/>
          </a:xfrm>
          <a:prstGeom prst="rect">
            <a:avLst/>
          </a:prstGeom>
        </p:spPr>
      </p:pic>
    </p:spTree>
    <p:extLst>
      <p:ext uri="{BB962C8B-B14F-4D97-AF65-F5344CB8AC3E}">
        <p14:creationId xmlns:p14="http://schemas.microsoft.com/office/powerpoint/2010/main" val="294252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D95A82F-ACF0-C996-52BE-8B9EE22D125C}"/>
              </a:ext>
            </a:extLst>
          </p:cNvPr>
          <p:cNvSpPr/>
          <p:nvPr/>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ラバーウッドマルチスタンド</a:t>
            </a:r>
            <a:endParaRPr lang="en-US" sz="2000" b="0" strike="noStrike" spc="-1">
              <a:latin typeface="Arial"/>
            </a:endParaRPr>
          </a:p>
        </p:txBody>
      </p:sp>
      <p:sp>
        <p:nvSpPr>
          <p:cNvPr id="52" name="テキスト ボックス 53"/>
          <p:cNvSpPr/>
          <p:nvPr/>
        </p:nvSpPr>
        <p:spPr>
          <a:xfrm>
            <a:off x="486000" y="5252040"/>
            <a:ext cx="414072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材：ゴムの木</a:t>
            </a:r>
            <a:endParaRPr lang="en-US" sz="900" b="0" strike="noStrike" spc="-1">
              <a:latin typeface="Arial"/>
            </a:endParaRPr>
          </a:p>
          <a:p>
            <a:pPr>
              <a:lnSpc>
                <a:spcPct val="100000"/>
              </a:lnSpc>
            </a:pPr>
            <a:r>
              <a:rPr lang="ja-JP" sz="900" b="0" strike="noStrike" spc="199">
                <a:solidFill>
                  <a:srgbClr val="000000"/>
                </a:solidFill>
                <a:latin typeface="Meiryo UI"/>
                <a:ea typeface="Meiryo UI"/>
              </a:rPr>
              <a:t>サイズ</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70×110×24mm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考：ダークウッド、ナチュラルウッド</a:t>
            </a:r>
            <a:endParaRPr lang="en-US" sz="900" b="0" strike="noStrike" spc="-1">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無機質なデスク上にナチュラルな温もりを与えてくれる、ゴムの木の素材で作られたマルチなウッドスタンドです。オリジナルデザインの名入れ印刷も可能ですのでノベルティ用におすすめです。</a:t>
            </a:r>
            <a:endParaRPr lang="en-US" sz="1600" b="0" strike="noStrike" spc="-1">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817920" y="1537920"/>
            <a:ext cx="3322080" cy="332208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スリムクリアボトル</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PET､PP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スポーツ系・アウトドア系から飲食系まで、幅広い業種のノベルティグッズとして活用される人気のクリアボトル</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サイズです。カラー展開も豊富ですので名入れデザインに合わせてお選び下さい。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BEC302-2F77-9BC8-3B00-FAD62D23DDEE}"/>
              </a:ext>
            </a:extLst>
          </p:cNvPr>
          <p:cNvPicPr>
            <a:picLocks noChangeAspect="1"/>
          </p:cNvPicPr>
          <p:nvPr/>
        </p:nvPicPr>
        <p:blipFill>
          <a:blip r:embed="rId5"/>
          <a:stretch>
            <a:fillRect/>
          </a:stretch>
        </p:blipFill>
        <p:spPr>
          <a:xfrm>
            <a:off x="719161" y="1411147"/>
            <a:ext cx="3605907" cy="3605907"/>
          </a:xfrm>
          <a:prstGeom prst="rect">
            <a:avLst/>
          </a:prstGeom>
        </p:spPr>
      </p:pic>
    </p:spTree>
    <p:extLst>
      <p:ext uri="{BB962C8B-B14F-4D97-AF65-F5344CB8AC3E}">
        <p14:creationId xmlns:p14="http://schemas.microsoft.com/office/powerpoint/2010/main" val="359317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9218DCA-F758-50A6-1FAD-5C58AF558966}"/>
              </a:ext>
            </a:extLst>
          </p:cNvPr>
          <p:cNvSpPr/>
          <p:nvPr/>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涼感マフラータオル</a:t>
            </a:r>
            <a:r>
              <a:rPr lang="en-US" sz="2000" b="0" strike="noStrike" spc="-1">
                <a:solidFill>
                  <a:srgbClr val="FFFFFF"/>
                </a:solidFill>
                <a:latin typeface="Meiryo UI"/>
                <a:ea typeface="Meiryo UI"/>
              </a:rPr>
              <a:t>(</a:t>
            </a:r>
            <a:r>
              <a:rPr lang="ja-JP" sz="2000" b="0" strike="noStrike" spc="-1">
                <a:solidFill>
                  <a:srgbClr val="FFFFFF"/>
                </a:solidFill>
                <a:latin typeface="Meiryo UI"/>
                <a:ea typeface="Meiryo UI"/>
              </a:rPr>
              <a:t>巾着付</a:t>
            </a:r>
            <a:r>
              <a:rPr lang="en-US" sz="2000" b="0" strike="noStrike" spc="-1">
                <a:solidFill>
                  <a:srgbClr val="FFFFFF"/>
                </a:solidFill>
                <a:latin typeface="Meiryo UI"/>
                <a:ea typeface="Meiryo UI"/>
              </a:rPr>
              <a:t>)</a:t>
            </a:r>
            <a:endParaRPr lang="en-US" sz="2000" b="0" strike="noStrike" spc="-1">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材：タオル/</a:t>
            </a:r>
            <a:r>
              <a:rPr lang="ja-JP" sz="900" b="0" strike="noStrike" spc="-1">
                <a:solidFill>
                  <a:srgbClr val="000000"/>
                </a:solidFill>
                <a:latin typeface="Meiryo UI"/>
                <a:ea typeface="Meiryo UI"/>
              </a:rPr>
              <a:t>ポリエステル､巾着</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ポリエステル 他</a:t>
            </a:r>
            <a:endParaRPr lang="en-US" sz="900" b="0" strike="noStrike" spc="-1">
              <a:latin typeface="Arial"/>
            </a:endParaRPr>
          </a:p>
          <a:p>
            <a:pPr>
              <a:lnSpc>
                <a:spcPct val="100000"/>
              </a:lnSpc>
            </a:pPr>
            <a:r>
              <a:rPr lang="ja-JP" sz="900" b="0" strike="noStrike" spc="199">
                <a:solidFill>
                  <a:srgbClr val="000000"/>
                </a:solidFill>
                <a:latin typeface="Meiryo UI"/>
                <a:ea typeface="Meiryo UI"/>
              </a:rPr>
              <a:t>サイズ</a:t>
            </a:r>
            <a:r>
              <a:rPr lang="ja-JP" sz="900" b="0" strike="noStrike" spc="-1">
                <a:solidFill>
                  <a:srgbClr val="000000"/>
                </a:solidFill>
                <a:latin typeface="Meiryo UI"/>
                <a:ea typeface="Meiryo UI"/>
              </a:rPr>
              <a:t>：タオル</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約</a:t>
            </a:r>
            <a:r>
              <a:rPr lang="en-US" sz="900" b="0" strike="noStrike" spc="-1">
                <a:solidFill>
                  <a:srgbClr val="000000"/>
                </a:solidFill>
                <a:latin typeface="Meiryo UI"/>
                <a:ea typeface="Meiryo UI"/>
              </a:rPr>
              <a:t>900×200mm</a:t>
            </a:r>
            <a:r>
              <a:rPr lang="ja-JP" sz="900" b="0" strike="noStrike" spc="-1">
                <a:solidFill>
                  <a:srgbClr val="000000"/>
                </a:solidFill>
                <a:latin typeface="Meiryo UI"/>
                <a:ea typeface="Meiryo UI"/>
              </a:rPr>
              <a:t>､</a:t>
            </a:r>
            <a:endParaRPr lang="en-US" sz="900" b="0" strike="noStrike" spc="-1">
              <a:latin typeface="Arial"/>
            </a:endParaRPr>
          </a:p>
          <a:p>
            <a:pPr>
              <a:lnSpc>
                <a:spcPct val="100000"/>
              </a:lnSpc>
            </a:pPr>
            <a:r>
              <a:rPr lang="ja-JP" sz="900" b="0" strike="noStrike" spc="-1">
                <a:solidFill>
                  <a:srgbClr val="000000"/>
                </a:solidFill>
                <a:latin typeface="Meiryo UI"/>
                <a:ea typeface="Meiryo UI"/>
              </a:rPr>
              <a:t>　　　　　　巾着</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本体</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約</a:t>
            </a:r>
            <a:r>
              <a:rPr lang="en-US" sz="900" b="0" strike="noStrike" spc="-1">
                <a:solidFill>
                  <a:srgbClr val="000000"/>
                </a:solidFill>
                <a:latin typeface="Meiryo UI"/>
                <a:ea typeface="Meiryo UI"/>
              </a:rPr>
              <a:t>95×137mm</a:t>
            </a:r>
            <a:r>
              <a:rPr lang="ja-JP" sz="900" b="0" strike="noStrike" spc="-1">
                <a:solidFill>
                  <a:srgbClr val="000000"/>
                </a:solidFill>
                <a:latin typeface="Meiryo UI"/>
                <a:ea typeface="Meiryo UI"/>
              </a:rPr>
              <a:t>､巾着</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底面</a:t>
            </a:r>
            <a:r>
              <a:rPr lang="en-US" sz="900" b="0" strike="noStrike" spc="-1">
                <a:solidFill>
                  <a:srgbClr val="000000"/>
                </a:solidFill>
                <a:latin typeface="Meiryo UI"/>
                <a:ea typeface="Meiryo UI"/>
              </a:rPr>
              <a:t>)/φ57mm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　　　　　（包装形態：</a:t>
            </a:r>
            <a:r>
              <a:rPr lang="en-US" sz="900" b="0" strike="noStrike" spc="-1">
                <a:solidFill>
                  <a:srgbClr val="000000"/>
                </a:solidFill>
                <a:latin typeface="Meiryo UI"/>
                <a:ea typeface="Meiryo UI"/>
              </a:rPr>
              <a:t>OPP</a:t>
            </a:r>
            <a:r>
              <a:rPr lang="ja-JP" sz="900" b="0" strike="noStrike" spc="-1">
                <a:solidFill>
                  <a:srgbClr val="000000"/>
                </a:solidFill>
                <a:latin typeface="Meiryo UI"/>
                <a:ea typeface="Meiryo UI"/>
              </a:rPr>
              <a:t>袋､台紙） </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台紙面</a:t>
            </a:r>
            <a:r>
              <a:rPr lang="en-US" sz="900" b="0" strike="noStrike" spc="-1">
                <a:solidFill>
                  <a:srgbClr val="000000"/>
                </a:solidFill>
                <a:latin typeface="Meiryo UI"/>
                <a:ea typeface="Meiryo UI"/>
              </a:rPr>
              <a:t>)</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考：ブルー、ホワイト</a:t>
            </a:r>
            <a:endParaRPr lang="en-US" sz="900" b="0" strike="noStrike" spc="-1">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濡らして絞ればヒンヤリと心地良い量感を与えてくれるマフラータオルは、夏場の屋外フェスから現場作業まで、幅広いシーンで利用可能です。</a:t>
            </a:r>
            <a:endParaRPr lang="en-US" sz="1600" b="0" strike="noStrike" spc="-1">
              <a:latin typeface="Arial"/>
            </a:endParaRPr>
          </a:p>
          <a:p>
            <a:pPr algn="just">
              <a:lnSpc>
                <a:spcPts val="2401"/>
              </a:lnSpc>
            </a:pPr>
            <a:r>
              <a:rPr lang="ja-JP" sz="1600" b="0" strike="noStrike" spc="-1">
                <a:solidFill>
                  <a:srgbClr val="000000"/>
                </a:solidFill>
                <a:latin typeface="Meiryo UI"/>
                <a:ea typeface="Meiryo UI"/>
              </a:rPr>
              <a:t>専用巾着付きで持ち歩くのにもとっても便利！</a:t>
            </a:r>
            <a:endParaRPr lang="en-US" sz="1600" b="0" strike="noStrike" spc="-1">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9A87A9E-9E5A-D2BD-A4FF-09433F7A7545}"/>
              </a:ext>
            </a:extLst>
          </p:cNvPr>
          <p:cNvPicPr>
            <a:picLocks noChangeAspect="1"/>
          </p:cNvPicPr>
          <p:nvPr/>
        </p:nvPicPr>
        <p:blipFill>
          <a:blip r:embed="rId5"/>
          <a:stretch>
            <a:fillRect/>
          </a:stretch>
        </p:blipFill>
        <p:spPr>
          <a:xfrm>
            <a:off x="731527" y="1437690"/>
            <a:ext cx="3490383" cy="3490383"/>
          </a:xfrm>
          <a:prstGeom prst="rect">
            <a:avLst/>
          </a:prstGeom>
        </p:spPr>
      </p:pic>
    </p:spTree>
    <p:extLst>
      <p:ext uri="{BB962C8B-B14F-4D97-AF65-F5344CB8AC3E}">
        <p14:creationId xmlns:p14="http://schemas.microsoft.com/office/powerpoint/2010/main" val="8821626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2759</Words>
  <Application>Microsoft Office PowerPoint</Application>
  <PresentationFormat>画面に合わせる (4:3)</PresentationFormat>
  <Paragraphs>464</Paragraphs>
  <Slides>32</Slides>
  <Notes>32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32</vt:i4>
      </vt:variant>
    </vt:vector>
  </HeadingPairs>
  <TitlesOfParts>
    <vt:vector size="44" baseType="lpstr">
      <vt:lpstr>-apple-system</vt:lpstr>
      <vt:lpstr>Meiryo UI</vt:lpstr>
      <vt:lpstr>メイリオ</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2025-01-31T07:12:14Z</dcterms:modified>
</cp:coreProperties>
</file>