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85" r:id="rId2"/>
    <p:sldId id="278" r:id="rId3"/>
    <p:sldId id="265" r:id="rId4"/>
    <p:sldId id="277" r:id="rId5"/>
    <p:sldId id="274" r:id="rId6"/>
    <p:sldId id="271" r:id="rId7"/>
    <p:sldId id="263" r:id="rId8"/>
    <p:sldId id="281" r:id="rId9"/>
    <p:sldId id="284" r:id="rId10"/>
    <p:sldId id="286" r:id="rId11"/>
    <p:sldId id="261" r:id="rId12"/>
    <p:sldId id="279" r:id="rId13"/>
    <p:sldId id="273" r:id="rId14"/>
    <p:sldId id="272" r:id="rId15"/>
    <p:sldId id="264" r:id="rId16"/>
    <p:sldId id="270" r:id="rId17"/>
    <p:sldId id="275" r:id="rId18"/>
    <p:sldId id="268" r:id="rId19"/>
    <p:sldId id="258" r:id="rId20"/>
    <p:sldId id="280" r:id="rId21"/>
    <p:sldId id="276" r:id="rId22"/>
    <p:sldId id="262" r:id="rId23"/>
    <p:sldId id="260" r:id="rId24"/>
    <p:sldId id="282" r:id="rId25"/>
    <p:sldId id="287" r:id="rId26"/>
    <p:sldId id="266" r:id="rId27"/>
    <p:sldId id="269" r:id="rId28"/>
    <p:sldId id="256" r:id="rId29"/>
    <p:sldId id="288" r:id="rId30"/>
    <p:sldId id="289" r:id="rId31"/>
    <p:sldId id="257" r:id="rId32"/>
    <p:sldId id="290"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4" autoAdjust="0"/>
    <p:restoredTop sz="94656"/>
  </p:normalViewPr>
  <p:slideViewPr>
    <p:cSldViewPr snapToGrid="0" snapToObjects="1">
      <p:cViewPr varScale="1">
        <p:scale>
          <a:sx n="78" d="100"/>
          <a:sy n="78" d="100"/>
        </p:scale>
        <p:origin x="234" y="52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2917733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2025/2/17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bmp"/><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bmp"/><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bmp"/><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bmp"/><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bmp"/><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bmp"/><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620×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380×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耐久性に優れたテント生地を使用した、シンプルな見た目がお洒落なトートです。内ポケットにコンパクトに畳んで収納が可能なため携帯性も抜群。オリジナル名入れも可能な商品です。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9679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スプーン＆フォーク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ステンレス鋼</a:t>
            </a:r>
            <a:r>
              <a:rPr lang="en-US" altLang="ja-JP" sz="900" b="0" i="0" dirty="0">
                <a:solidFill>
                  <a:srgbClr val="333333"/>
                </a:solidFill>
                <a:effectLst/>
                <a:latin typeface="-apple-system"/>
              </a:rPr>
              <a:t>(SUS304)</a:t>
            </a:r>
            <a:r>
              <a:rPr lang="ja-JP" altLang="en-US" sz="900" b="0" i="0" dirty="0">
                <a:solidFill>
                  <a:srgbClr val="333333"/>
                </a:solidFill>
                <a:effectLst/>
                <a:latin typeface="-apple-system"/>
              </a:rPr>
              <a:t>・綿・麻</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170×33×15mm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付属品</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ポーチ付</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サイズ</a:t>
            </a:r>
            <a:r>
              <a:rPr lang="en-US" altLang="ja-JP" sz="900" b="0" i="0" dirty="0">
                <a:solidFill>
                  <a:srgbClr val="333333"/>
                </a:solidFill>
                <a:effectLst/>
                <a:latin typeface="-apple-system"/>
              </a:rPr>
              <a:t>/200×50mm)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一本でスプーンもフォークも使えて携帯に便利な専用袋付き。お弁当などについてくるプラスチックゴミを減らすことができるためエコグッズとしてもおすすめ。オリジナル名入れも格安で承ります。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253220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スフィア・バンブーファイバーカトラリー</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ポリプロピレン</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バンブーファイバー配合</a:t>
            </a:r>
            <a:r>
              <a:rPr lang="en-US" altLang="ja-JP" sz="900" spc="200" dirty="0">
                <a:latin typeface="Meiryo UI" panose="020B0604030504040204" pitchFamily="34" charset="-128"/>
                <a:ea typeface="Meiryo UI" panose="020B0604030504040204" pitchFamily="34" charset="-128"/>
              </a:rPr>
              <a:t>)</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a:t>
            </a:r>
            <a:r>
              <a:rPr lang="en-US" altLang="ja-JP" sz="900" dirty="0">
                <a:latin typeface="Meiryo UI" panose="020B0604030504040204" pitchFamily="34" charset="-128"/>
                <a:ea typeface="Meiryo UI" panose="020B0604030504040204" pitchFamily="34" charset="-128"/>
              </a:rPr>
              <a:t>:113×55×23mm </a:t>
            </a:r>
            <a:r>
              <a:rPr lang="ja-JP" altLang="en-US" sz="900" dirty="0">
                <a:latin typeface="Meiryo UI" panose="020B0604030504040204" pitchFamily="34" charset="-128"/>
                <a:ea typeface="Meiryo UI" panose="020B0604030504040204" pitchFamily="34" charset="-128"/>
              </a:rPr>
              <a:t>フォーク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スプーン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175mm </a:t>
            </a:r>
            <a:r>
              <a:rPr lang="ja-JP" altLang="en-US" sz="900" dirty="0">
                <a:latin typeface="Meiryo UI" panose="020B0604030504040204" pitchFamily="34" charset="-128"/>
                <a:ea typeface="Meiryo UI" panose="020B0604030504040204" pitchFamily="34" charset="-128"/>
              </a:rPr>
              <a:t>箸</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183mm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25×115×58mm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化粧箱入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ケース、フォーク、スプーン、箸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耐久性に優れて軽量なバンブー素材を使用した、使い勝手が良くてエコなカトラリー</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点セット。コンパクト設計で携帯にも便利な上、オリジナルデザインの名入れプリントも格安で承ります。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8" name="Picture 14">
            <a:extLst>
              <a:ext uri="{FF2B5EF4-FFF2-40B4-BE49-F238E27FC236}">
                <a16:creationId xmlns:a16="http://schemas.microsoft.com/office/drawing/2014/main" id="{767BE11D-2D8C-85B7-7090-9BAC6B9DC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345" y="1363432"/>
            <a:ext cx="3651547" cy="3651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779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デイリーレジャートート</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ベージュ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ホワイト</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オリーブ</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400×250×170(mm)</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38×400(mm)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6" y="1422052"/>
            <a:ext cx="2868194"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サイズのシンプルなトートバッグです。再生</a:t>
            </a:r>
            <a:r>
              <a:rPr lang="en-US" altLang="ja-JP" sz="1600" dirty="0"/>
              <a:t>PP</a:t>
            </a:r>
            <a:r>
              <a:rPr lang="ja-JP" altLang="en-US" sz="1600" dirty="0"/>
              <a:t>を使用しているため環境にも優しく、軽量で耐久性に優れている点も使い勝手抜群。全</a:t>
            </a:r>
            <a:r>
              <a:rPr lang="en-US" altLang="ja-JP" sz="1600" dirty="0"/>
              <a:t>4</a:t>
            </a:r>
            <a:r>
              <a:rPr lang="ja-JP" altLang="en-US" sz="1600" dirty="0"/>
              <a:t>色展開のカラーバリエーションから選択可能です。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DF14545-372F-6B77-C4BF-E261957D5D3A}"/>
              </a:ext>
            </a:extLst>
          </p:cNvPr>
          <p:cNvPicPr>
            <a:picLocks noChangeAspect="1"/>
          </p:cNvPicPr>
          <p:nvPr/>
        </p:nvPicPr>
        <p:blipFill>
          <a:blip r:embed="rId5"/>
          <a:stretch>
            <a:fillRect/>
          </a:stretch>
        </p:blipFill>
        <p:spPr>
          <a:xfrm>
            <a:off x="736823" y="1408955"/>
            <a:ext cx="3573677" cy="3573677"/>
          </a:xfrm>
          <a:prstGeom prst="rect">
            <a:avLst/>
          </a:prstGeom>
        </p:spPr>
      </p:pic>
    </p:spTree>
    <p:extLst>
      <p:ext uri="{BB962C8B-B14F-4D97-AF65-F5344CB8AC3E}">
        <p14:creationId xmlns:p14="http://schemas.microsoft.com/office/powerpoint/2010/main" val="265515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バンブーファイバー入タイプ</a:t>
            </a:r>
            <a:r>
              <a:rPr lang="en-US" altLang="ja-JP" sz="2000" dirty="0">
                <a:solidFill>
                  <a:schemeClr val="bg1"/>
                </a:solidFill>
                <a:latin typeface="Meiryo UI" panose="020B0604030504040204" pitchFamily="34" charset="-128"/>
                <a:ea typeface="Meiryo UI" panose="020B0604030504040204" pitchFamily="34" charset="-128"/>
              </a:rPr>
              <a:t>(2</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、バンブーファイバー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ケース</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W56×H114×D23(mm)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			W29×H174(mm)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組み立て時約</a:t>
            </a:r>
            <a:r>
              <a:rPr lang="en-US" altLang="ja-JP" sz="900" b="0" i="0" dirty="0">
                <a:solidFill>
                  <a:srgbClr val="333333"/>
                </a:solidFill>
                <a:effectLst/>
                <a:latin typeface="-apple-system"/>
              </a:rPr>
              <a:t>W29×H174(mm)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スプーンとフォークをコンパクトに携帯できる上、繰り返し使用可能なため、プラスチックゴミの削減にも繋がり環境に優しい、エコなカトラリー</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点セット。</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色のカラー展開から選択可能です。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8736DC50-FF99-759A-18C0-CFBF2F671C88}"/>
              </a:ext>
            </a:extLst>
          </p:cNvPr>
          <p:cNvPicPr>
            <a:picLocks noChangeAspect="1"/>
          </p:cNvPicPr>
          <p:nvPr/>
        </p:nvPicPr>
        <p:blipFill>
          <a:blip r:embed="rId5"/>
          <a:stretch>
            <a:fillRect/>
          </a:stretch>
        </p:blipFill>
        <p:spPr>
          <a:xfrm>
            <a:off x="693556" y="1433093"/>
            <a:ext cx="3474823" cy="3474823"/>
          </a:xfrm>
          <a:prstGeom prst="rect">
            <a:avLst/>
          </a:prstGeom>
        </p:spPr>
      </p:pic>
    </p:spTree>
    <p:extLst>
      <p:ext uri="{BB962C8B-B14F-4D97-AF65-F5344CB8AC3E}">
        <p14:creationId xmlns:p14="http://schemas.microsoft.com/office/powerpoint/2010/main" val="1660521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不織布保冷ボックストート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材：不織布</a:t>
            </a:r>
            <a:r>
              <a:rPr lang="en-US"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210×170×150mm</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5L</a:t>
            </a:r>
          </a:p>
          <a:p>
            <a:r>
              <a:rPr lang="ja-JP" altLang="en-US" sz="900">
                <a:latin typeface="Meiryo UI" panose="020B0604030504040204" pitchFamily="34" charset="-128"/>
                <a:ea typeface="Meiryo UI" panose="020B0604030504040204" pitchFamily="34" charset="-128"/>
              </a:rPr>
              <a:t>付属品：取説付</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考：レッド・オレンジ・ディープブルー・ブラウン・ナイトブラック・ピーチピンク</a:t>
            </a:r>
          </a:p>
          <a:p>
            <a:r>
              <a:rPr lang="ja-JP" altLang="en-US" sz="900">
                <a:latin typeface="Meiryo UI" panose="020B0604030504040204" pitchFamily="34" charset="-128"/>
                <a:ea typeface="Meiryo UI" panose="020B0604030504040204" pitchFamily="34" charset="-128"/>
              </a:rPr>
              <a:t>　　　　　　フロスティブルー・スカイブルー・ビビッドピンク・ナチュラルホワイト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軽量で耐久性にも優れた不織布素材の内側に保冷効果を持たせた、レジャー用などに大変おすすめのボックス型トートです。カラー展開もありますので名入れデザインに合わせてお選び下さい。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sp>
        <p:nvSpPr>
          <p:cNvPr id="5" name="テキスト ボックス 4">
            <a:extLst>
              <a:ext uri="{FF2B5EF4-FFF2-40B4-BE49-F238E27FC236}">
                <a16:creationId xmlns:a16="http://schemas.microsoft.com/office/drawing/2014/main" id="{19C8744F-D010-C245-A93A-E381677622BF}"/>
              </a:ext>
            </a:extLst>
          </p:cNvPr>
          <p:cNvSpPr txBox="1"/>
          <p:nvPr/>
        </p:nvSpPr>
        <p:spPr>
          <a:xfrm>
            <a:off x="2412460" y="2075234"/>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DB04516-8E45-2F43-8100-FC851F566E20}"/>
              </a:ext>
            </a:extLst>
          </p:cNvPr>
          <p:cNvPicPr>
            <a:picLocks noChangeAspect="1"/>
          </p:cNvPicPr>
          <p:nvPr/>
        </p:nvPicPr>
        <p:blipFill>
          <a:blip r:embed="rId5"/>
          <a:stretch>
            <a:fillRect/>
          </a:stretch>
        </p:blipFill>
        <p:spPr>
          <a:xfrm>
            <a:off x="719177" y="1426852"/>
            <a:ext cx="3651882" cy="3555780"/>
          </a:xfrm>
          <a:prstGeom prst="rect">
            <a:avLst/>
          </a:prstGeom>
        </p:spPr>
      </p:pic>
    </p:spTree>
    <p:extLst>
      <p:ext uri="{BB962C8B-B14F-4D97-AF65-F5344CB8AC3E}">
        <p14:creationId xmlns:p14="http://schemas.microsoft.com/office/powerpoint/2010/main" val="3556091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ハンドル付ボトルカバー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265×105×58mm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ペットボトルもステンレスボトルも入れられるお洒落なハンドル付きのボトルカバーです。イベントやキャンペーンのノベルティ用にもおすすめ。カラーバリエーションは全</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色。</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75260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折りたたみトート </a:t>
            </a:r>
            <a:r>
              <a:rPr lang="en-US" altLang="ja-JP" sz="2000" dirty="0">
                <a:solidFill>
                  <a:schemeClr val="bg1"/>
                </a:solidFill>
                <a:latin typeface="Meiryo UI" panose="020B0604030504040204" pitchFamily="34" charset="-128"/>
                <a:ea typeface="Meiryo UI" panose="020B0604030504040204" pitchFamily="34" charset="-128"/>
              </a:rPr>
              <a:t>mini</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410×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270×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耐久性に優れたテント生地を使用し、コンパクトに折りたたんで手軽に携帯することも可能な、ミニサイズのトートバッグです。オリジナル名入れも格安で可能でノベルティ用などにもおすすめです。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32269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涼感マフラータオル（ソフトケース付）</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PVC</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：タオル</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800×105</a:t>
            </a:r>
            <a:r>
              <a:rPr lang="en"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/120×135</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HDPE</a:t>
            </a:r>
            <a:r>
              <a:rPr lang="ja-JP" altLang="en-US" sz="900">
                <a:latin typeface="Meiryo UI" panose="020B0604030504040204" pitchFamily="34" charset="-128"/>
                <a:ea typeface="Meiryo UI" panose="020B0604030504040204" pitchFamily="34" charset="-128"/>
              </a:rPr>
              <a:t>袋、台紙</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　ブルー・ホワイト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水に濡らして軽く絞り、ぱっと開いて首に巻けば心地良いひんやり感を与えてくれるシンプルなマフラータオル。繰り返し使用できる上、持ち歩きに便利なソフトケース付きがポイントです。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0010AC6-3514-5463-A7EB-EBFD5C6E780D}"/>
              </a:ext>
            </a:extLst>
          </p:cNvPr>
          <p:cNvPicPr>
            <a:picLocks noChangeAspect="1"/>
          </p:cNvPicPr>
          <p:nvPr/>
        </p:nvPicPr>
        <p:blipFill>
          <a:blip r:embed="rId5"/>
          <a:stretch>
            <a:fillRect/>
          </a:stretch>
        </p:blipFill>
        <p:spPr>
          <a:xfrm>
            <a:off x="796362" y="1496155"/>
            <a:ext cx="3474823" cy="3474823"/>
          </a:xfrm>
          <a:prstGeom prst="rect">
            <a:avLst/>
          </a:prstGeom>
        </p:spPr>
      </p:pic>
    </p:spTree>
    <p:extLst>
      <p:ext uri="{BB962C8B-B14F-4D97-AF65-F5344CB8AC3E}">
        <p14:creationId xmlns:p14="http://schemas.microsoft.com/office/powerpoint/2010/main" val="3751841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防水スマホケース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PVC</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16×118×218mm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海やプールなどにスマホを持っていきたい場合にとっても便利な入れたままでも操作可能な防水スマホケースです。水深</a:t>
            </a:r>
            <a:r>
              <a:rPr lang="en-US" altLang="ja-JP" sz="1600" b="0" i="0" dirty="0">
                <a:solidFill>
                  <a:srgbClr val="333333"/>
                </a:solidFill>
                <a:effectLst/>
                <a:latin typeface="-apple-system"/>
              </a:rPr>
              <a:t>2m</a:t>
            </a:r>
            <a:r>
              <a:rPr lang="ja-JP" altLang="en-US" sz="1600" b="0" i="0" dirty="0">
                <a:solidFill>
                  <a:srgbClr val="333333"/>
                </a:solidFill>
                <a:effectLst/>
                <a:latin typeface="-apple-system"/>
              </a:rPr>
              <a:t>まで潜ることが可能な上、</a:t>
            </a:r>
            <a:r>
              <a:rPr lang="en-US" altLang="ja-JP" sz="1600" b="0" i="0" dirty="0">
                <a:solidFill>
                  <a:srgbClr val="333333"/>
                </a:solidFill>
                <a:effectLst/>
                <a:latin typeface="-apple-system"/>
              </a:rPr>
              <a:t>6.5</a:t>
            </a:r>
            <a:r>
              <a:rPr lang="ja-JP" altLang="en-US" sz="1600" b="0" i="0" dirty="0">
                <a:solidFill>
                  <a:srgbClr val="333333"/>
                </a:solidFill>
                <a:effectLst/>
                <a:latin typeface="-apple-system"/>
              </a:rPr>
              <a:t>インチまでのスマホなら収納可能です。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1BEF0B2-00A5-99D9-DA4A-4DB1D1379DC8}"/>
              </a:ext>
            </a:extLst>
          </p:cNvPr>
          <p:cNvPicPr>
            <a:picLocks noChangeAspect="1"/>
          </p:cNvPicPr>
          <p:nvPr/>
        </p:nvPicPr>
        <p:blipFill>
          <a:blip r:embed="rId5"/>
          <a:stretch>
            <a:fillRect/>
          </a:stretch>
        </p:blipFill>
        <p:spPr>
          <a:xfrm>
            <a:off x="781018" y="1422542"/>
            <a:ext cx="3560089" cy="3560089"/>
          </a:xfrm>
          <a:prstGeom prst="rect">
            <a:avLst/>
          </a:prstGeom>
        </p:spPr>
      </p:pic>
    </p:spTree>
    <p:extLst>
      <p:ext uri="{BB962C8B-B14F-4D97-AF65-F5344CB8AC3E}">
        <p14:creationId xmlns:p14="http://schemas.microsoft.com/office/powerpoint/2010/main" val="276750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カラビナボトルホルダー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アルミ・ポリエステル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155×30×7mm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カラビナでベルトループなどに取り付けられるため、両手を使うことができるペットボトル用ホルダーです。名入れプリントも可能ですので、オリジナルグッズ用としてもおすすめ。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3177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テントクロス撥水サコッシュ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175×</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240×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30mm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耐久性に優れたテント生地を使い、さらに撥水性も持たせた、クオリティの高いサコッシュです。</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色のカラー展開から選べる上、オリジナル名入れも可能。物販グッズ用などにおすすめです。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83027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コンパクトフォームクッションシート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XPE</a:t>
            </a:r>
            <a:r>
              <a:rPr lang="ja-JP" altLang="en-US" sz="900" b="0" i="0" dirty="0">
                <a:solidFill>
                  <a:srgbClr val="333333"/>
                </a:solidFill>
                <a:effectLst/>
                <a:latin typeface="-apple-system"/>
              </a:rPr>
              <a:t>・ポリエステル</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:330×270×5mm</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:125×145×45mm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コンパクトに折り畳めて持ち運びにもとっても便利なため、スポーツ観戦やレジャーなどで大変役立つクッションシートです。オリジナル名入れも可能ですので、ノベルティグッズなどにもおすすめ。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4053123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はっ水 クルマキバッグ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グリーン・ブラック </a:t>
            </a:r>
            <a:r>
              <a:rPr lang="en-US" altLang="ja-JP" sz="900" b="0" i="0" dirty="0">
                <a:solidFill>
                  <a:srgbClr val="333333"/>
                </a:solidFill>
                <a:effectLst/>
                <a:latin typeface="-apple-system"/>
              </a:rPr>
              <a:t>2</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φ19×44mm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約</a:t>
            </a:r>
            <a:r>
              <a:rPr lang="en-US" altLang="zh-TW" sz="900" b="0" i="0" dirty="0">
                <a:solidFill>
                  <a:srgbClr val="333333"/>
                </a:solidFill>
                <a:effectLst/>
                <a:latin typeface="-apple-system"/>
              </a:rPr>
              <a:t>φ7×45mm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リップストック生地を使用しているため破けにくく撥水加工で水にも強い、口をくるくる負けるレジャーバッグです。コンパクトになるため携帯性も抜群で、使い勝手の良いアイテムです。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D26CBEE9-A6A0-1765-E602-612CC4B42C2D}"/>
              </a:ext>
            </a:extLst>
          </p:cNvPr>
          <p:cNvPicPr>
            <a:picLocks noChangeAspect="1"/>
          </p:cNvPicPr>
          <p:nvPr/>
        </p:nvPicPr>
        <p:blipFill>
          <a:blip r:embed="rId5"/>
          <a:stretch>
            <a:fillRect/>
          </a:stretch>
        </p:blipFill>
        <p:spPr>
          <a:xfrm>
            <a:off x="709366" y="1381060"/>
            <a:ext cx="3554448" cy="3554448"/>
          </a:xfrm>
          <a:prstGeom prst="rect">
            <a:avLst/>
          </a:prstGeom>
        </p:spPr>
      </p:pic>
    </p:spTree>
    <p:extLst>
      <p:ext uri="{BB962C8B-B14F-4D97-AF65-F5344CB8AC3E}">
        <p14:creationId xmlns:p14="http://schemas.microsoft.com/office/powerpoint/2010/main" val="193433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保冷温ドリンクケース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φ80×220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アルミ蒸着フィルムで保冷温効果の高く、</a:t>
            </a:r>
            <a:r>
              <a:rPr lang="en-US" altLang="ja-JP" sz="1600" b="0" i="0" dirty="0">
                <a:solidFill>
                  <a:srgbClr val="333333"/>
                </a:solidFill>
                <a:effectLst/>
                <a:latin typeface="-apple-system"/>
              </a:rPr>
              <a:t>500ml</a:t>
            </a:r>
            <a:r>
              <a:rPr lang="ja-JP" altLang="en-US" sz="1600" b="0" i="0" dirty="0">
                <a:solidFill>
                  <a:srgbClr val="333333"/>
                </a:solidFill>
                <a:effectLst/>
                <a:latin typeface="-apple-system"/>
              </a:rPr>
              <a:t>のペットボトルにぴったりサイズのドリンクケースです。カラーバリエーションは全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色。オリジナル名入れも可能ですので是非ご活用ください。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64294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コレット 保冷温ボトルホルダー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不織布・アルミ蒸着フィルム</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φ80×185</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内側のアルミ蒸着フィルムで、保冷温効果の高いシンプルなボトルホルダーです。全</a:t>
            </a:r>
            <a:r>
              <a:rPr lang="en-US" altLang="ja-JP" sz="1600" b="0" i="0" dirty="0">
                <a:solidFill>
                  <a:srgbClr val="333333"/>
                </a:solidFill>
                <a:effectLst/>
                <a:latin typeface="-apple-system"/>
              </a:rPr>
              <a:t>13</a:t>
            </a:r>
            <a:r>
              <a:rPr lang="ja-JP" altLang="en-US" sz="1600" b="0" i="0" dirty="0">
                <a:solidFill>
                  <a:srgbClr val="333333"/>
                </a:solidFill>
                <a:effectLst/>
                <a:latin typeface="-apple-system"/>
              </a:rPr>
              <a:t>色のカラーバリエーションから自由に選択できる上、名入れプリントも可能。是非ご活用ください。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65524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ループキャップアルミボトル</a:t>
            </a:r>
            <a:r>
              <a:rPr lang="en-US" altLang="ja-JP" sz="2000" dirty="0">
                <a:solidFill>
                  <a:schemeClr val="bg1"/>
                </a:solidFill>
                <a:latin typeface="Meiryo UI" panose="020B0604030504040204" pitchFamily="34" charset="-128"/>
                <a:ea typeface="Meiryo UI" panose="020B0604030504040204" pitchFamily="34" charset="-128"/>
              </a:rPr>
              <a:t>220ml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カラー展開：グリーン・ピンク・ブルー </a:t>
            </a:r>
            <a:r>
              <a:rPr lang="en-US" altLang="ja-JP" sz="1000" dirty="0">
                <a:latin typeface="Meiryo UI" panose="020B0604030504040204" pitchFamily="34" charset="-128"/>
                <a:ea typeface="Meiryo UI" panose="020B0604030504040204" pitchFamily="34" charset="-128"/>
              </a:rPr>
              <a:t>3</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素材：アルミニウム・</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・シリコン</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φ45×188mm</a:t>
            </a:r>
          </a:p>
          <a:p>
            <a:r>
              <a:rPr lang="ja-JP" altLang="en-US" sz="1000" dirty="0">
                <a:latin typeface="Meiryo UI" panose="020B0604030504040204" pitchFamily="34" charset="-128"/>
                <a:ea typeface="Meiryo UI" panose="020B0604030504040204" pitchFamily="34" charset="-128"/>
              </a:rPr>
              <a:t>包装：化粧箱</a:t>
            </a:r>
          </a:p>
          <a:p>
            <a:r>
              <a:rPr lang="ja-JP" altLang="en-US" sz="1000" dirty="0">
                <a:latin typeface="Meiryo UI" panose="020B0604030504040204" pitchFamily="34" charset="-128"/>
                <a:ea typeface="Meiryo UI" panose="020B0604030504040204" pitchFamily="34" charset="-128"/>
              </a:rPr>
              <a:t>備考：容量</a:t>
            </a:r>
            <a:r>
              <a:rPr lang="en-US" altLang="ja-JP" sz="1000" dirty="0">
                <a:latin typeface="Meiryo UI" panose="020B0604030504040204" pitchFamily="34" charset="-128"/>
                <a:ea typeface="Meiryo UI" panose="020B0604030504040204" pitchFamily="34" charset="-128"/>
              </a:rPr>
              <a:t>/220ml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バッグの外側などにも取り付けられるカラビナ付きの</a:t>
            </a:r>
            <a:r>
              <a:rPr lang="en-US" altLang="ja-JP" sz="1600" dirty="0"/>
              <a:t>220ml</a:t>
            </a:r>
            <a:r>
              <a:rPr lang="ja-JP" altLang="en-US" sz="1600" dirty="0"/>
              <a:t>ボトルです。アルミ素材のため割れにくく、また軽量で持ち歩きに最適。シンプルなデザインでどなたでもご利用可能です。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5AA3717-6573-719F-5C47-DFE28C1863C0}"/>
              </a:ext>
            </a:extLst>
          </p:cNvPr>
          <p:cNvPicPr>
            <a:picLocks noChangeAspect="1"/>
          </p:cNvPicPr>
          <p:nvPr/>
        </p:nvPicPr>
        <p:blipFill>
          <a:blip r:embed="rId5"/>
          <a:stretch>
            <a:fillRect/>
          </a:stretch>
        </p:blipFill>
        <p:spPr>
          <a:xfrm>
            <a:off x="698330" y="1441560"/>
            <a:ext cx="3560089" cy="3560089"/>
          </a:xfrm>
          <a:prstGeom prst="rect">
            <a:avLst/>
          </a:prstGeom>
        </p:spPr>
      </p:pic>
    </p:spTree>
    <p:extLst>
      <p:ext uri="{BB962C8B-B14F-4D97-AF65-F5344CB8AC3E}">
        <p14:creationId xmlns:p14="http://schemas.microsoft.com/office/powerpoint/2010/main" val="85303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オリジナル扇子（片貼り紙）</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紙製の扇面の片側に、フルカラーのオフセット印刷でイラスト・文字などのオリジナルデザインを自由に入れることができます。骨の色も、白・黒・茶色の中からお好みの色をお選びください。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2992384E-FC14-6428-787A-851365CA5F1B}"/>
              </a:ext>
            </a:extLst>
          </p:cNvPr>
          <p:cNvPicPr>
            <a:picLocks noChangeAspect="1"/>
          </p:cNvPicPr>
          <p:nvPr/>
        </p:nvPicPr>
        <p:blipFill>
          <a:blip r:embed="rId5"/>
          <a:stretch>
            <a:fillRect/>
          </a:stretch>
        </p:blipFill>
        <p:spPr>
          <a:xfrm>
            <a:off x="686818" y="1461600"/>
            <a:ext cx="3560089" cy="3560089"/>
          </a:xfrm>
          <a:prstGeom prst="rect">
            <a:avLst/>
          </a:prstGeom>
        </p:spPr>
      </p:pic>
    </p:spTree>
    <p:extLst>
      <p:ext uri="{BB962C8B-B14F-4D97-AF65-F5344CB8AC3E}">
        <p14:creationId xmlns:p14="http://schemas.microsoft.com/office/powerpoint/2010/main" val="2204753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イエロー・グリーン・グレー </a:t>
            </a:r>
            <a:r>
              <a:rPr lang="en-US" altLang="ja-JP" sz="900" b="0" i="0" dirty="0">
                <a:solidFill>
                  <a:srgbClr val="333333"/>
                </a:solidFill>
                <a:effectLst/>
                <a:latin typeface="-apple-system"/>
              </a:rPr>
              <a:t>3</a:t>
            </a:r>
            <a:r>
              <a:rPr lang="ja-JP" altLang="en-US" sz="900" b="0" i="0" dirty="0">
                <a:solidFill>
                  <a:srgbClr val="333333"/>
                </a:solidFill>
                <a:effectLst/>
                <a:latin typeface="-apple-system"/>
              </a:rPr>
              <a:t>色取混ぜ</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使用時</a:t>
            </a:r>
            <a:r>
              <a:rPr lang="en-US" altLang="zh-TW" sz="900" b="0" i="0" dirty="0">
                <a:solidFill>
                  <a:srgbClr val="333333"/>
                </a:solidFill>
                <a:effectLst/>
                <a:latin typeface="-apple-system"/>
              </a:rPr>
              <a:t>/φ57×135mm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/φ57×94mm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コンパクトサイズな上、乾電池仕様で使い勝手が良く、懐中電灯としてもランタンとしても利用できるライトです。緊急時用に備えておくと安心なアイテムなため防災イベントなどにもおすすめ。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77696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デザインマイタンブラー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ポリスチレン・ポリプロピレン・ポリエチレン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Φ75×130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好きなイラストや写真を入れればオリジナルなタンブラーにすることができる定番アイテムです。名入れプリントも可能ですので、イベントやキャンペーンのノベルティグッズなどにもおすすめ。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0167535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素材：テトロンポンジ＋塩ビ</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W297×H210㎜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付属品：塩ビパイプ・パッカー付き</a:t>
            </a:r>
          </a:p>
          <a:p>
            <a:r>
              <a:rPr lang="ja-JP" altLang="en-US" sz="900" dirty="0">
                <a:latin typeface="Meiryo UI" panose="020B0604030504040204" pitchFamily="34" charset="-128"/>
                <a:ea typeface="Meiryo UI" panose="020B0604030504040204" pitchFamily="34" charset="-128"/>
              </a:rPr>
              <a:t>備考：印刷：ダイレクト印刷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エレガントで上品なフラワーデザインがオシャレな折りたたみ傘。</a:t>
            </a:r>
            <a:r>
              <a:rPr lang="en-US" altLang="ja-JP" sz="1600" dirty="0"/>
              <a:t>UV</a:t>
            </a:r>
            <a:r>
              <a:rPr lang="ja-JP" altLang="en-US" sz="1600" dirty="0"/>
              <a:t>カット率は</a:t>
            </a:r>
            <a:r>
              <a:rPr lang="en-US" altLang="ja-JP" sz="1600" dirty="0"/>
              <a:t>99.9</a:t>
            </a:r>
            <a:r>
              <a:rPr lang="ja-JP" altLang="en-US" sz="1600" dirty="0"/>
              <a:t>％と非常に高く、日傘としても利用可能。イベントやキャンペーンの特典用としても人気がある商品です。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24C0C8F9-4E04-ECCF-40F3-AB001DAF859F}"/>
              </a:ext>
            </a:extLst>
          </p:cNvPr>
          <p:cNvPicPr>
            <a:picLocks noChangeAspect="1"/>
          </p:cNvPicPr>
          <p:nvPr/>
        </p:nvPicPr>
        <p:blipFill>
          <a:blip r:embed="rId5"/>
          <a:stretch>
            <a:fillRect/>
          </a:stretch>
        </p:blipFill>
        <p:spPr>
          <a:xfrm>
            <a:off x="755464" y="1453760"/>
            <a:ext cx="3533661" cy="353366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リフレクター付巾着リュック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350×410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考：ロイヤルブルー・ネイビー・ブラック</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ヘッドライトの明かりなどを効果的に反射してくれるリフレクター付きのリュック。三色展開から自由にお選びいただけますし、防災グッズ入れなどにぴったりかと思いますので是非ご活用ください。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07A0818-7AC5-3649-B043-1B9E4B1C0682}"/>
              </a:ext>
            </a:extLst>
          </p:cNvPr>
          <p:cNvPicPr>
            <a:picLocks noChangeAspect="1"/>
          </p:cNvPicPr>
          <p:nvPr/>
        </p:nvPicPr>
        <p:blipFill>
          <a:blip r:embed="rId5"/>
          <a:stretch>
            <a:fillRect/>
          </a:stretch>
        </p:blipFill>
        <p:spPr>
          <a:xfrm>
            <a:off x="516281" y="1394699"/>
            <a:ext cx="4038091" cy="3635057"/>
          </a:xfrm>
          <a:prstGeom prst="rect">
            <a:avLst/>
          </a:prstGeom>
        </p:spPr>
      </p:pic>
    </p:spTree>
    <p:extLst>
      <p:ext uri="{BB962C8B-B14F-4D97-AF65-F5344CB8AC3E}">
        <p14:creationId xmlns:p14="http://schemas.microsoft.com/office/powerpoint/2010/main" val="3051956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New </a:t>
            </a:r>
            <a:r>
              <a:rPr lang="ja-JP" altLang="en-US" sz="2000" dirty="0">
                <a:solidFill>
                  <a:schemeClr val="bg1"/>
                </a:solidFill>
                <a:latin typeface="Meiryo UI" panose="020B0604030504040204" pitchFamily="34" charset="-128"/>
                <a:ea typeface="Meiryo UI" panose="020B0604030504040204" pitchFamily="34" charset="-128"/>
              </a:rPr>
              <a:t>防滴ケース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ABS</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220×110×10mm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大きめのスマホでもしっかり収納できるためお風呂などでも使用すること可能でとっても便利な防滴ケースです。カラーバリエーションはホワイトとブルーの</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色展開から自由に選択可能。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980461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メッシュキャップ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100%</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フリー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調節可能</a:t>
            </a:r>
            <a:r>
              <a:rPr lang="en-US" altLang="ja-JP" sz="900" b="0" i="0" dirty="0">
                <a:solidFill>
                  <a:srgbClr val="333333"/>
                </a:solidFill>
                <a:effectLst/>
                <a:latin typeface="-apple-system"/>
              </a:rPr>
              <a:t>)</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頭の後ろ部分はメッシュ素材になっているため通気性に優れたスタンダードタイプのキャップです。前面に名入れプリントが可能ためサークルのオリジナルグッズなどに人気の商品です。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35B7B75-86A5-04D0-23D2-E36609A6F815}"/>
              </a:ext>
            </a:extLst>
          </p:cNvPr>
          <p:cNvPicPr>
            <a:picLocks noChangeAspect="1"/>
          </p:cNvPicPr>
          <p:nvPr/>
        </p:nvPicPr>
        <p:blipFill>
          <a:blip r:embed="rId5"/>
          <a:stretch>
            <a:fillRect/>
          </a:stretch>
        </p:blipFill>
        <p:spPr>
          <a:xfrm>
            <a:off x="681899" y="1430848"/>
            <a:ext cx="3569208" cy="3569208"/>
          </a:xfrm>
          <a:prstGeom prst="rect">
            <a:avLst/>
          </a:prstGeom>
        </p:spPr>
      </p:pic>
    </p:spTree>
    <p:extLst>
      <p:ext uri="{BB962C8B-B14F-4D97-AF65-F5344CB8AC3E}">
        <p14:creationId xmlns:p14="http://schemas.microsoft.com/office/powerpoint/2010/main" val="13073898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a:t>
            </a:r>
            <a:r>
              <a:rPr lang="en-US" altLang="ja-JP" sz="2000" dirty="0">
                <a:solidFill>
                  <a:schemeClr val="bg1"/>
                </a:solidFill>
                <a:latin typeface="Meiryo UI" panose="020B0604030504040204" pitchFamily="34" charset="-128"/>
                <a:ea typeface="Meiryo UI" panose="020B0604030504040204" pitchFamily="34" charset="-128"/>
              </a:rPr>
              <a:t>2</a:t>
            </a:r>
            <a:r>
              <a:rPr lang="en" altLang="ja-JP" sz="2000" dirty="0">
                <a:solidFill>
                  <a:schemeClr val="bg1"/>
                </a:solidFill>
                <a:latin typeface="Meiryo UI" panose="020B0604030504040204" pitchFamily="34" charset="-128"/>
                <a:ea typeface="Meiryo UI" panose="020B0604030504040204" pitchFamily="34" charset="-128"/>
              </a:rPr>
              <a:t>WAY</a:t>
            </a:r>
            <a:r>
              <a:rPr lang="ja-JP" altLang="en-US" sz="2000">
                <a:solidFill>
                  <a:schemeClr val="bg1"/>
                </a:solidFill>
                <a:latin typeface="Meiryo UI" panose="020B0604030504040204" pitchFamily="34" charset="-128"/>
                <a:ea typeface="Meiryo UI" panose="020B0604030504040204" pitchFamily="34" charset="-128"/>
              </a:rPr>
              <a:t>ネックウォーマー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270×240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外側は名入れプリントが綺麗なスムース素材、内側は柔らかい肌触りで暖かさを感じるフリース素材を使ったネックウォーマー。コードを絞ると帽子としても利用できて、大変便利です。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3ABC1305-55D7-4F6F-36B2-45C8E24010AD}"/>
              </a:ext>
            </a:extLst>
          </p:cNvPr>
          <p:cNvPicPr>
            <a:picLocks noChangeAspect="1"/>
          </p:cNvPicPr>
          <p:nvPr/>
        </p:nvPicPr>
        <p:blipFill>
          <a:blip r:embed="rId5"/>
          <a:stretch>
            <a:fillRect/>
          </a:stretch>
        </p:blipFill>
        <p:spPr>
          <a:xfrm>
            <a:off x="709736" y="1400512"/>
            <a:ext cx="3560089" cy="3560089"/>
          </a:xfrm>
          <a:prstGeom prst="rect">
            <a:avLst/>
          </a:prstGeom>
        </p:spPr>
      </p:pic>
    </p:spTree>
    <p:extLst>
      <p:ext uri="{BB962C8B-B14F-4D97-AF65-F5344CB8AC3E}">
        <p14:creationId xmlns:p14="http://schemas.microsoft.com/office/powerpoint/2010/main" val="2956615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レザーキーホルダー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カラー展開：丸レンガ・丸ブラック・角レンガ・角ブラック</a:t>
            </a:r>
          </a:p>
          <a:p>
            <a:r>
              <a:rPr lang="ja-JP" altLang="en-US" sz="900" dirty="0">
                <a:latin typeface="Meiryo UI" panose="020B0604030504040204" pitchFamily="34" charset="-128"/>
                <a:ea typeface="Meiryo UI" panose="020B0604030504040204" pitchFamily="34" charset="-128"/>
              </a:rPr>
              <a:t>素材：牛革・鉄</a:t>
            </a:r>
          </a:p>
          <a:p>
            <a:r>
              <a:rPr lang="ja-JP" altLang="en-US" sz="900" dirty="0">
                <a:latin typeface="Meiryo UI" panose="020B0604030504040204" pitchFamily="34" charset="-128"/>
                <a:ea typeface="Meiryo UI" panose="020B0604030504040204" pitchFamily="34" charset="-128"/>
              </a:rPr>
              <a:t>サイズ：丸 </a:t>
            </a:r>
            <a:r>
              <a:rPr lang="en-US" altLang="ja-JP" sz="900" dirty="0">
                <a:latin typeface="Meiryo UI" panose="020B0604030504040204" pitchFamily="34" charset="-128"/>
                <a:ea typeface="Meiryo UI" panose="020B0604030504040204" pitchFamily="34" charset="-128"/>
              </a:rPr>
              <a:t>92×47×12mm</a:t>
            </a:r>
            <a:r>
              <a:rPr lang="ja-JP" altLang="en-US" sz="900" dirty="0">
                <a:latin typeface="Meiryo UI" panose="020B0604030504040204" pitchFamily="34" charset="-128"/>
                <a:ea typeface="Meiryo UI" panose="020B0604030504040204" pitchFamily="34" charset="-128"/>
              </a:rPr>
              <a:t>角 </a:t>
            </a:r>
            <a:r>
              <a:rPr lang="en-US" altLang="ja-JP" sz="900" dirty="0">
                <a:latin typeface="Meiryo UI" panose="020B0604030504040204" pitchFamily="34" charset="-128"/>
                <a:ea typeface="Meiryo UI" panose="020B0604030504040204" pitchFamily="34" charset="-128"/>
              </a:rPr>
              <a:t>102×35×12mm</a:t>
            </a:r>
          </a:p>
          <a:p>
            <a:r>
              <a:rPr lang="ja-JP" altLang="en-US" sz="900" dirty="0">
                <a:latin typeface="Meiryo UI" panose="020B0604030504040204" pitchFamily="34" charset="-128"/>
                <a:ea typeface="Meiryo UI" panose="020B0604030504040204" pitchFamily="34" charset="-128"/>
              </a:rPr>
              <a:t>包装：台紙付ポリ入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手に馴染みやすく使い込んでいくごとに愛着が湧く、牛革素材のしっかりとしたキーホルダーです。すっきりとしたシンプルな形状のため、どんなオリジナル名入れにもマッチします。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BF7C422C-0C6D-A3C1-3038-E568D49A5775}"/>
              </a:ext>
            </a:extLst>
          </p:cNvPr>
          <p:cNvPicPr>
            <a:picLocks noChangeAspect="1"/>
          </p:cNvPicPr>
          <p:nvPr/>
        </p:nvPicPr>
        <p:blipFill>
          <a:blip r:embed="rId5"/>
          <a:stretch>
            <a:fillRect/>
          </a:stretch>
        </p:blipFill>
        <p:spPr>
          <a:xfrm>
            <a:off x="664572" y="1381329"/>
            <a:ext cx="3656894" cy="3656894"/>
          </a:xfrm>
          <a:prstGeom prst="rect">
            <a:avLst/>
          </a:prstGeom>
        </p:spPr>
      </p:pic>
    </p:spTree>
    <p:extLst>
      <p:ext uri="{BB962C8B-B14F-4D97-AF65-F5344CB8AC3E}">
        <p14:creationId xmlns:p14="http://schemas.microsoft.com/office/powerpoint/2010/main" val="1936326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カーラビッシュポット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AB</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172×Φ95</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/140×105×105mm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必要なわりには意外と置き場所のないゴミ箱をドリンクホルダーに設置できるとっても便利なアイテムです。名入れプリントが可能ですのでオリジナルグッズ用などにおすすめです。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80880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LED3</a:t>
            </a:r>
            <a:r>
              <a:rPr lang="ja-JP" altLang="en-US" sz="2000">
                <a:solidFill>
                  <a:schemeClr val="bg1"/>
                </a:solidFill>
                <a:latin typeface="Meiryo UI" panose="020B0604030504040204" pitchFamily="34" charset="-128"/>
                <a:ea typeface="Meiryo UI" panose="020B0604030504040204" pitchFamily="34" charset="-128"/>
              </a:rPr>
              <a:t>灯フラットライトキーホルダー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25×84×15mm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 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付属品：テスト用ボタン電池</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考：シルバー・ブラック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フラットな形状は持ち歩きやすい上、名入れプリントするデザインも目立たせることが出来るため、オリジナルグッズ用として最適です。マットシルバーとマットブラックの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7446829A-280A-B942-8D59-1DE1751838E4}"/>
              </a:ext>
            </a:extLst>
          </p:cNvPr>
          <p:cNvPicPr>
            <a:picLocks noChangeAspect="1"/>
          </p:cNvPicPr>
          <p:nvPr/>
        </p:nvPicPr>
        <p:blipFill>
          <a:blip r:embed="rId5"/>
          <a:stretch>
            <a:fillRect/>
          </a:stretch>
        </p:blipFill>
        <p:spPr>
          <a:xfrm>
            <a:off x="699374" y="1487923"/>
            <a:ext cx="3501827" cy="3494709"/>
          </a:xfrm>
          <a:prstGeom prst="rect">
            <a:avLst/>
          </a:prstGeom>
        </p:spPr>
      </p:pic>
    </p:spTree>
    <p:extLst>
      <p:ext uri="{BB962C8B-B14F-4D97-AF65-F5344CB8AC3E}">
        <p14:creationId xmlns:p14="http://schemas.microsoft.com/office/powerpoint/2010/main" val="229184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シンプルキーホルダー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PU</a:t>
            </a:r>
            <a:r>
              <a:rPr lang="ja-JP" altLang="en-US" sz="900" b="0" i="0" dirty="0">
                <a:solidFill>
                  <a:srgbClr val="333333"/>
                </a:solidFill>
                <a:effectLst/>
                <a:latin typeface="-apple-system"/>
              </a:rPr>
              <a:t>・亜鉛合金</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106×25×6mm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箱入・スリーブ箱入 箱サイズ</a:t>
            </a:r>
            <a:r>
              <a:rPr lang="en-US" altLang="ja-JP" sz="900" b="0" i="0" dirty="0">
                <a:solidFill>
                  <a:srgbClr val="333333"/>
                </a:solidFill>
                <a:effectLst/>
                <a:latin typeface="-apple-system"/>
              </a:rPr>
              <a:t>/110×53×15mm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金具部分を捻って開閉できるため鍵の取り外しも簡単でとっても便利なキーホルダーです。名入れプリントが可能ですので、オリジナルグッズやノベルティアイテム用にもおすすめ。</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139163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リサイクルエコカイロ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φ95×12mm</a:t>
            </a:r>
          </a:p>
          <a:p>
            <a:r>
              <a:rPr lang="ja-JP" altLang="en-US" sz="900" dirty="0">
                <a:latin typeface="Meiryo UI" panose="020B0604030504040204" pitchFamily="34" charset="-128"/>
                <a:ea typeface="Meiryo UI" panose="020B0604030504040204" pitchFamily="34" charset="-128"/>
              </a:rPr>
              <a:t>重量：約</a:t>
            </a:r>
            <a:r>
              <a:rPr lang="en-US" altLang="ja-JP" sz="900" dirty="0">
                <a:latin typeface="Meiryo UI" panose="020B0604030504040204" pitchFamily="34" charset="-128"/>
                <a:ea typeface="Meiryo UI" panose="020B0604030504040204" pitchFamily="34" charset="-128"/>
              </a:rPr>
              <a:t>98g</a:t>
            </a:r>
          </a:p>
          <a:p>
            <a:r>
              <a:rPr lang="ja-JP" altLang="en-US" sz="900" dirty="0">
                <a:latin typeface="Meiryo UI" panose="020B0604030504040204" pitchFamily="34" charset="-128"/>
                <a:ea typeface="Meiryo UI" panose="020B0604030504040204" pitchFamily="34" charset="-128"/>
              </a:rPr>
              <a:t>包装：台紙入透明袋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繰り返し使えて地球環境に優しいリサイクルエコカイロ。液体結晶化の発熱で約</a:t>
            </a:r>
            <a:r>
              <a:rPr lang="en-US" altLang="ja-JP" sz="1600" dirty="0"/>
              <a:t>40</a:t>
            </a:r>
            <a:r>
              <a:rPr lang="ja-JP" altLang="en-US" sz="1600" dirty="0"/>
              <a:t>度の温かさが</a:t>
            </a:r>
            <a:r>
              <a:rPr lang="en-US" altLang="ja-JP" sz="1600" dirty="0"/>
              <a:t>30</a:t>
            </a:r>
            <a:r>
              <a:rPr lang="ja-JP" altLang="en-US" sz="1600" dirty="0"/>
              <a:t>分程度持続します。使用後は煮沸したのち流水で一気に冷ませば再利用可能です。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94D1F342-AA13-0883-97AE-E03BFEC3B2F6}"/>
              </a:ext>
            </a:extLst>
          </p:cNvPr>
          <p:cNvPicPr>
            <a:picLocks noChangeAspect="1"/>
          </p:cNvPicPr>
          <p:nvPr/>
        </p:nvPicPr>
        <p:blipFill>
          <a:blip r:embed="rId5"/>
          <a:stretch>
            <a:fillRect/>
          </a:stretch>
        </p:blipFill>
        <p:spPr>
          <a:xfrm>
            <a:off x="792234" y="1389335"/>
            <a:ext cx="3502540" cy="3502540"/>
          </a:xfrm>
          <a:prstGeom prst="rect">
            <a:avLst/>
          </a:prstGeom>
        </p:spPr>
      </p:pic>
    </p:spTree>
    <p:extLst>
      <p:ext uri="{BB962C8B-B14F-4D97-AF65-F5344CB8AC3E}">
        <p14:creationId xmlns:p14="http://schemas.microsoft.com/office/powerpoint/2010/main" val="2357801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カラビナ付き</a:t>
            </a: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ハイパワーライト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樹脂、ポリスチレン、アルミニウム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77×45×25mm</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88×51×36mm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備考：単三乾電池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ハイ、ロー、点滅の</a:t>
            </a:r>
            <a:r>
              <a:rPr lang="en-US" altLang="ja-JP" sz="1600" dirty="0"/>
              <a:t>3WAY</a:t>
            </a:r>
            <a:r>
              <a:rPr lang="ja-JP" altLang="en-US" sz="1600" dirty="0"/>
              <a:t>をシーンに合わせて使い分けられる便利なライトです。カラビナ付きのためバッグなどに取り付けることもでき、ノベルティ用などにもおすすめです。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6CBB5F41-DAA1-FEB3-FA0B-C0556A7B23AD}"/>
              </a:ext>
            </a:extLst>
          </p:cNvPr>
          <p:cNvPicPr>
            <a:picLocks noChangeAspect="1"/>
          </p:cNvPicPr>
          <p:nvPr/>
        </p:nvPicPr>
        <p:blipFill>
          <a:blip r:embed="rId5"/>
          <a:stretch>
            <a:fillRect/>
          </a:stretch>
        </p:blipFill>
        <p:spPr>
          <a:xfrm>
            <a:off x="698752" y="1371901"/>
            <a:ext cx="3651785" cy="3651785"/>
          </a:xfrm>
          <a:prstGeom prst="rect">
            <a:avLst/>
          </a:prstGeom>
        </p:spPr>
      </p:pic>
    </p:spTree>
    <p:extLst>
      <p:ext uri="{BB962C8B-B14F-4D97-AF65-F5344CB8AC3E}">
        <p14:creationId xmlns:p14="http://schemas.microsoft.com/office/powerpoint/2010/main" val="774862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ボトル入</a:t>
            </a:r>
            <a:r>
              <a:rPr lang="en-US" altLang="ja-JP" sz="2000" dirty="0">
                <a:solidFill>
                  <a:schemeClr val="bg1"/>
                </a:solidFill>
                <a:latin typeface="Meiryo UI" panose="020B0604030504040204" pitchFamily="34" charset="-128"/>
                <a:ea typeface="Meiryo UI" panose="020B0604030504040204" pitchFamily="34" charset="-128"/>
              </a:rPr>
              <a:t>ICE</a:t>
            </a:r>
            <a:r>
              <a:rPr lang="ja-JP" altLang="en-US" sz="2000" dirty="0">
                <a:solidFill>
                  <a:schemeClr val="bg1"/>
                </a:solidFill>
                <a:latin typeface="Meiryo UI" panose="020B0604030504040204" pitchFamily="34" charset="-128"/>
                <a:ea typeface="Meiryo UI" panose="020B0604030504040204" pitchFamily="34" charset="-128"/>
              </a:rPr>
              <a:t>タオル</a:t>
            </a:r>
            <a:r>
              <a:rPr lang="en-US" altLang="ja-JP" sz="2000" dirty="0">
                <a:solidFill>
                  <a:schemeClr val="bg1"/>
                </a:solidFill>
                <a:latin typeface="Meiryo UI" panose="020B0604030504040204" pitchFamily="34" charset="-128"/>
                <a:ea typeface="Meiryo UI" panose="020B0604030504040204" pitchFamily="34" charset="-128"/>
              </a:rPr>
              <a:t>(RPET)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RPET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PET</a:t>
            </a:r>
            <a:r>
              <a:rPr lang="ja-JP" altLang="en-US" sz="900" b="0" i="0" dirty="0">
                <a:solidFill>
                  <a:srgbClr val="333333"/>
                </a:solidFill>
                <a:effectLst/>
                <a:latin typeface="-apple-system"/>
              </a:rPr>
              <a:t>・</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タオル </a:t>
            </a:r>
            <a:r>
              <a:rPr lang="en-US" altLang="ja-JP" sz="900" b="0" i="0" dirty="0">
                <a:solidFill>
                  <a:srgbClr val="333333"/>
                </a:solidFill>
                <a:effectLst/>
                <a:latin typeface="-apple-system"/>
              </a:rPr>
              <a:t>300×800mm</a:t>
            </a:r>
            <a:r>
              <a:rPr lang="ja-JP" altLang="en-US" sz="900" b="0" i="0" dirty="0">
                <a:solidFill>
                  <a:srgbClr val="333333"/>
                </a:solidFill>
                <a:effectLst/>
                <a:latin typeface="-apple-system"/>
              </a:rPr>
              <a:t>　ボトル </a:t>
            </a:r>
            <a:r>
              <a:rPr lang="en-US" altLang="ja-JP" sz="900" b="0" i="0" dirty="0">
                <a:solidFill>
                  <a:srgbClr val="333333"/>
                </a:solidFill>
                <a:effectLst/>
                <a:latin typeface="-apple-system"/>
              </a:rPr>
              <a:t>Φ65×160mm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168×73×73mm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濡らすとひんやりとした心地良さを感じさせてくれる専用ボトル入りのタオルです。素材はリサイクルペットを原料としていますので地球に優しい点も高ポイント。</a:t>
            </a:r>
            <a:r>
              <a:rPr lang="en-US" altLang="ja-JP" sz="1600" b="0" i="0" dirty="0">
                <a:solidFill>
                  <a:srgbClr val="333333"/>
                </a:solidFill>
                <a:effectLst/>
                <a:latin typeface="-apple-system"/>
              </a:rPr>
              <a:t>2</a:t>
            </a:r>
            <a:r>
              <a:rPr lang="ja-JP" altLang="en-US" sz="1600" b="0" i="0" dirty="0">
                <a:solidFill>
                  <a:srgbClr val="333333"/>
                </a:solidFill>
                <a:effectLst/>
                <a:latin typeface="-apple-system"/>
              </a:rPr>
              <a:t>色展開からお選びください。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219144002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759</TotalTime>
  <Words>2746</Words>
  <Application>Microsoft Office PowerPoint</Application>
  <PresentationFormat>画面に合わせる (4:3)</PresentationFormat>
  <Paragraphs>446</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2025-02-17T08:38:11Z</dcterms:modified>
</cp:coreProperties>
</file>