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5"/>
  </p:notesMasterIdLst>
  <p:sldIdLst>
    <p:sldId id="272" r:id="rId3"/>
    <p:sldId id="273" r:id="rId4"/>
    <p:sldId id="271" r:id="rId5"/>
    <p:sldId id="260" r:id="rId6"/>
    <p:sldId id="284" r:id="rId7"/>
    <p:sldId id="267" r:id="rId8"/>
    <p:sldId id="258" r:id="rId9"/>
    <p:sldId id="286" r:id="rId10"/>
    <p:sldId id="281" r:id="rId11"/>
    <p:sldId id="274" r:id="rId12"/>
    <p:sldId id="283" r:id="rId13"/>
    <p:sldId id="262" r:id="rId14"/>
    <p:sldId id="259" r:id="rId15"/>
    <p:sldId id="288" r:id="rId16"/>
    <p:sldId id="287" r:id="rId17"/>
    <p:sldId id="285" r:id="rId18"/>
    <p:sldId id="282" r:id="rId19"/>
    <p:sldId id="275" r:id="rId20"/>
    <p:sldId id="293" r:id="rId21"/>
    <p:sldId id="256" r:id="rId22"/>
    <p:sldId id="290" r:id="rId23"/>
    <p:sldId id="296" r:id="rId24"/>
    <p:sldId id="295" r:id="rId25"/>
    <p:sldId id="294" r:id="rId26"/>
    <p:sldId id="291" r:id="rId27"/>
    <p:sldId id="289" r:id="rId28"/>
    <p:sldId id="297" r:id="rId29"/>
    <p:sldId id="298" r:id="rId30"/>
    <p:sldId id="299" r:id="rId31"/>
    <p:sldId id="300" r:id="rId32"/>
    <p:sldId id="301" r:id="rId33"/>
    <p:sldId id="302"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09" autoAdjust="0"/>
    <p:restoredTop sz="94926" autoAdjust="0"/>
  </p:normalViewPr>
  <p:slideViewPr>
    <p:cSldViewPr snapToGrid="0" snapToObjects="1">
      <p:cViewPr varScale="1">
        <p:scale>
          <a:sx n="87" d="100"/>
          <a:sy n="87" d="100"/>
        </p:scale>
        <p:origin x="90" y="3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2025/7/29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440" cy="308592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2FA0D-5025-449B-8614-E313A570D6E3}"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E7820-12FB-45C8-B099-A555CFDE7EFB}"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66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42812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7707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0467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60957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056088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438030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50995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732881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604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797851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854183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706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2025/7/29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203AE7E5-9171-4E76-9A54-876ACFE90778}" type="datetime">
              <a:rPr lang="en-US" sz="1200" b="0" strike="noStrike" spc="-1">
                <a:solidFill>
                  <a:srgbClr val="8B8B8B"/>
                </a:solidFill>
                <a:latin typeface="Calibri"/>
              </a:rPr>
              <a:t>7/29/2025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01CC42F8-A2D1-40BF-BEF0-27CA46D4FC3C}"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1463599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35.jp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36.jp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φ50×235mm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,53×53×240mm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軽くてスリムな</a:t>
            </a:r>
            <a:r>
              <a:rPr lang="en-US" altLang="ja-JP" sz="1600" dirty="0"/>
              <a:t>350ml</a:t>
            </a:r>
            <a:r>
              <a:rPr lang="ja-JP" altLang="en-US" sz="1600" dirty="0"/>
              <a:t>のアルミボトルは名入れができて、オリジナルの記念品・物販・ノベルティ製作にぴったり。カバンに入れても場所を取らず、携帯に便利なカラナビが付いています。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74F13E43-D1F1-86F5-F8F3-6FA7E79CDC83}"/>
              </a:ext>
            </a:extLst>
          </p:cNvPr>
          <p:cNvPicPr>
            <a:picLocks noChangeAspect="1"/>
          </p:cNvPicPr>
          <p:nvPr/>
        </p:nvPicPr>
        <p:blipFill>
          <a:blip r:embed="rId5"/>
          <a:stretch>
            <a:fillRect/>
          </a:stretch>
        </p:blipFill>
        <p:spPr>
          <a:xfrm>
            <a:off x="757673" y="1364462"/>
            <a:ext cx="3571046" cy="3571046"/>
          </a:xfrm>
          <a:prstGeom prst="rect">
            <a:avLst/>
          </a:prstGeom>
        </p:spPr>
      </p:pic>
    </p:spTree>
    <p:extLst>
      <p:ext uri="{BB962C8B-B14F-4D97-AF65-F5344CB8AC3E}">
        <p14:creationId xmlns:p14="http://schemas.microsoft.com/office/powerpoint/2010/main" val="15029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98603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19299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バンブータイプ</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49406"/>
            <a:ext cx="4140913" cy="12025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コットン、スプーン・箸・フォーク・ストロー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天然竹、スト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ローブラシ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展開時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255×135(mm)</a:t>
            </a:r>
            <a:r>
              <a:rPr lang="ja-JP" altLang="en-US" sz="900" b="0" i="0" dirty="0">
                <a:solidFill>
                  <a:srgbClr val="333333"/>
                </a:solidFill>
                <a:effectLst/>
                <a:latin typeface="-apple-system"/>
              </a:rPr>
              <a:t>・ひも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W30×H160×D7(mm)</a:t>
            </a:r>
            <a:r>
              <a:rPr lang="ja-JP" altLang="en-US" sz="900" b="0" i="0" dirty="0">
                <a:solidFill>
                  <a:srgbClr val="333333"/>
                </a:solidFill>
                <a:effectLst/>
                <a:latin typeface="-apple-system"/>
              </a:rPr>
              <a:t>、箸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W25×H160×D7(mm)</a:t>
            </a:r>
            <a:r>
              <a:rPr lang="ja-JP" altLang="en-US" sz="900" b="0" i="0" dirty="0">
                <a:solidFill>
                  <a:srgbClr val="333333"/>
                </a:solidFill>
                <a:effectLst/>
                <a:latin typeface="-apple-system"/>
              </a:rPr>
              <a:t>、ストロー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Φ8×H200(mm)</a:t>
            </a:r>
            <a:r>
              <a:rPr lang="ja-JP" altLang="en-US" sz="900" b="0" i="0" dirty="0">
                <a:solidFill>
                  <a:srgbClr val="333333"/>
                </a:solidFill>
                <a:effectLst/>
                <a:latin typeface="-apple-system"/>
              </a:rPr>
              <a:t>、ストローブ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スプーン、フォーク、お箸、ストロー、ストローブラシの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点を纏めて手軽に携帯できるカトラリーセットです。地球環境に優しいバンブー素材を使用しており、見た目もナチュラルでオシャレ！</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1189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2A5F2-C229-2E46-A504-0E1988C8D8CA}"/>
              </a:ext>
            </a:extLst>
          </p:cNvPr>
          <p:cNvPicPr>
            <a:picLocks noChangeAspect="1"/>
          </p:cNvPicPr>
          <p:nvPr/>
        </p:nvPicPr>
        <p:blipFill>
          <a:blip r:embed="rId5"/>
          <a:stretch>
            <a:fillRect/>
          </a:stretch>
        </p:blipFill>
        <p:spPr>
          <a:xfrm>
            <a:off x="357384" y="2146814"/>
            <a:ext cx="4072410" cy="2538972"/>
          </a:xfrm>
          <a:prstGeom prst="rect">
            <a:avLst/>
          </a:prstGeom>
        </p:spPr>
      </p:pic>
    </p:spTree>
    <p:extLst>
      <p:ext uri="{BB962C8B-B14F-4D97-AF65-F5344CB8AC3E}">
        <p14:creationId xmlns:p14="http://schemas.microsoft.com/office/powerpoint/2010/main" val="399854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ラバーウッドマルチスタンド</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材：ゴムの木</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70×110×24mm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考：ダークウッド、ナチュラルウッド</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無機質なデスク上にナチュラルな温もりを与えてくれる、ゴムの木の素材で作られたマルチなウッドスタンドです。オリジナルデザインの名入れ印刷も可能ですのでノベルティ用におすすめです。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817920" y="1537920"/>
            <a:ext cx="3322080" cy="332208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252107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183343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BD8049-76FC-0150-6F55-A6AE070AF920}"/>
              </a:ext>
            </a:extLst>
          </p:cNvPr>
          <p:cNvPicPr>
            <a:picLocks noChangeAspect="1"/>
          </p:cNvPicPr>
          <p:nvPr/>
        </p:nvPicPr>
        <p:blipFill>
          <a:blip r:embed="rId5"/>
          <a:stretch>
            <a:fillRect/>
          </a:stretch>
        </p:blipFill>
        <p:spPr>
          <a:xfrm>
            <a:off x="695041" y="1410523"/>
            <a:ext cx="3540923" cy="3540923"/>
          </a:xfrm>
          <a:prstGeom prst="rect">
            <a:avLst/>
          </a:prstGeom>
        </p:spPr>
      </p:pic>
    </p:spTree>
    <p:extLst>
      <p:ext uri="{BB962C8B-B14F-4D97-AF65-F5344CB8AC3E}">
        <p14:creationId xmlns:p14="http://schemas.microsoft.com/office/powerpoint/2010/main" val="325257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メタリックマイボトル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アルミ・ポリプロピレン・シリコン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φ65×190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軽量で耐久性にも優れたアルミ素材を使用している上に、便利なカラビナも付いたマイボトルです。からバリエーションは</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色、ゴールドとシルバーから選択可能です。是非ご活用ください。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51A7E9F-B566-44AC-C18C-023DFDF8A5E6}"/>
              </a:ext>
            </a:extLst>
          </p:cNvPr>
          <p:cNvPicPr>
            <a:picLocks noChangeAspect="1"/>
          </p:cNvPicPr>
          <p:nvPr/>
        </p:nvPicPr>
        <p:blipFill>
          <a:blip r:embed="rId5"/>
          <a:stretch>
            <a:fillRect/>
          </a:stretch>
        </p:blipFill>
        <p:spPr>
          <a:xfrm>
            <a:off x="770566" y="1423615"/>
            <a:ext cx="3511893" cy="3511893"/>
          </a:xfrm>
          <a:prstGeom prst="rect">
            <a:avLst/>
          </a:prstGeom>
        </p:spPr>
      </p:pic>
    </p:spTree>
    <p:extLst>
      <p:ext uri="{BB962C8B-B14F-4D97-AF65-F5344CB8AC3E}">
        <p14:creationId xmlns:p14="http://schemas.microsoft.com/office/powerpoint/2010/main" val="162504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真空ステンレスペットボトルホルダー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48486"/>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ポリプロピレン・熱可塑性エラストマー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8.5</a:t>
            </a:r>
            <a:r>
              <a:rPr lang="en" altLang="ja-JP" sz="900" dirty="0">
                <a:latin typeface="Meiryo UI" panose="020B0604030504040204" pitchFamily="34" charset="-128"/>
                <a:ea typeface="Meiryo UI" panose="020B0604030504040204" pitchFamily="34" charset="-128"/>
              </a:rPr>
              <a:t>cm </a:t>
            </a:r>
            <a:r>
              <a:rPr lang="ja-JP" altLang="en-US" sz="90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16.7</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270g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1765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02238"/>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ペットボトルをそのまま差し込むだけで保温も保冷できる真空ステンレス素材のホルダーです。名入れプリントも可能ですのでオリジナルグッズやノベルティアイテム用としてもおすすめ。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descr="https://www.kilamek-novelty.com/html/upload/save_image/ut-2702811/2702811-01.jpg">
            <a:extLst>
              <a:ext uri="{FF2B5EF4-FFF2-40B4-BE49-F238E27FC236}">
                <a16:creationId xmlns:a16="http://schemas.microsoft.com/office/drawing/2014/main" id="{10ECAFE4-7CAC-DC47-96D8-7D9E202F9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461" y="1371901"/>
            <a:ext cx="3123827" cy="312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94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0A8D3C9-E5DC-C0A2-D0AA-2D63FDEC4A7D}"/>
              </a:ext>
            </a:extLst>
          </p:cNvPr>
          <p:cNvPicPr>
            <a:picLocks noChangeAspect="1"/>
          </p:cNvPicPr>
          <p:nvPr/>
        </p:nvPicPr>
        <p:blipFill>
          <a:blip r:embed="rId5"/>
          <a:stretch>
            <a:fillRect/>
          </a:stretch>
        </p:blipFill>
        <p:spPr>
          <a:xfrm>
            <a:off x="731162" y="1405672"/>
            <a:ext cx="3560090" cy="3560090"/>
          </a:xfrm>
          <a:prstGeom prst="rect">
            <a:avLst/>
          </a:prstGeom>
        </p:spPr>
      </p:pic>
    </p:spTree>
    <p:extLst>
      <p:ext uri="{BB962C8B-B14F-4D97-AF65-F5344CB8AC3E}">
        <p14:creationId xmlns:p14="http://schemas.microsoft.com/office/powerpoint/2010/main" val="289164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カラフル保冷温大きなトートバッグ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・亜鉛合金・ナイロン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45×13.5×38cm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注意事項：色指定不可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ポップなツートーンカラーとカラーバリエーション、そして大容量が嬉しい保冷温トートバッグです。休日の行楽用にもぴったり。オリジナル名入れも可能です。ただし色指定は不可となります。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0482A642-8B5A-B0EA-E78C-988076957038}"/>
              </a:ext>
            </a:extLst>
          </p:cNvPr>
          <p:cNvPicPr>
            <a:picLocks noChangeAspect="1"/>
          </p:cNvPicPr>
          <p:nvPr/>
        </p:nvPicPr>
        <p:blipFill>
          <a:blip r:embed="rId5"/>
          <a:stretch>
            <a:fillRect/>
          </a:stretch>
        </p:blipFill>
        <p:spPr>
          <a:xfrm>
            <a:off x="701274" y="1422052"/>
            <a:ext cx="3569970" cy="356997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ポータブルつば広</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ハット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ボーダー、ブラック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サイズ：頭囲</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575mm</a:t>
            </a:r>
            <a:r>
              <a:rPr lang="ja-JP" altLang="en-US" sz="900" dirty="0">
                <a:latin typeface="Meiryo UI" panose="020B0604030504040204" pitchFamily="34" charset="-128"/>
                <a:ea typeface="Meiryo UI" panose="020B0604030504040204" pitchFamily="34" charset="-128"/>
              </a:rPr>
              <a:t>までつばの長さ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120mm(</a:t>
            </a:r>
            <a:r>
              <a:rPr lang="ja-JP" altLang="en-US" sz="900" dirty="0">
                <a:latin typeface="Meiryo UI" panose="020B0604030504040204" pitchFamily="34" charset="-128"/>
                <a:ea typeface="Meiryo UI" panose="020B0604030504040204" pitchFamily="34" charset="-128"/>
              </a:rPr>
              <a:t>レディースフリー</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220×140×55mm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大きなつばと</a:t>
            </a:r>
            <a:r>
              <a:rPr lang="en-US" altLang="ja-JP" sz="1600" dirty="0"/>
              <a:t>UV</a:t>
            </a:r>
            <a:r>
              <a:rPr lang="ja-JP" altLang="en-US" sz="1600" dirty="0"/>
              <a:t>カット率</a:t>
            </a:r>
            <a:r>
              <a:rPr lang="en-US" altLang="ja-JP" sz="1600" dirty="0"/>
              <a:t>99</a:t>
            </a:r>
            <a:r>
              <a:rPr lang="ja-JP" altLang="en-US" sz="1600" dirty="0"/>
              <a:t>％の生地で紫外線をガードするおしゃれなハット。小さく畳めて携帯用にも便利！名入れもできて、キャンペーン用のノベルティや、アーティストの物販品に最適です。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4CC1DBEF-781B-FEDF-CC97-1126C1794572}"/>
              </a:ext>
            </a:extLst>
          </p:cNvPr>
          <p:cNvPicPr>
            <a:picLocks noChangeAspect="1"/>
          </p:cNvPicPr>
          <p:nvPr/>
        </p:nvPicPr>
        <p:blipFill>
          <a:blip r:embed="rId5"/>
          <a:stretch>
            <a:fillRect/>
          </a:stretch>
        </p:blipFill>
        <p:spPr>
          <a:xfrm>
            <a:off x="685508" y="1386545"/>
            <a:ext cx="3643211" cy="3643211"/>
          </a:xfrm>
          <a:prstGeom prst="rect">
            <a:avLst/>
          </a:prstGeom>
        </p:spPr>
      </p:pic>
    </p:spTree>
    <p:extLst>
      <p:ext uri="{BB962C8B-B14F-4D97-AF65-F5344CB8AC3E}">
        <p14:creationId xmlns:p14="http://schemas.microsoft.com/office/powerpoint/2010/main" val="95886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スクエア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40×75×4(mm)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すっきりとしたシンプルなスクエアタイプのメタルキーホルダーです。裏面はミラーになっているためちょっとしたお化粧直しなどに最適です。オリジナル名入れプリントも格安で承ります。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9682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380×360(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55×290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コットンとリネンの混紡素材が醸し出す素朴感がなんともオシャレで、特に女性に人気のマルシェバッグ。オリジナルデザインの名入れプリントも可能ですので是非、ノベルティ等にご活用ください。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084FDF-B820-214A-BCBC-0B515EF5D2D3}"/>
              </a:ext>
            </a:extLst>
          </p:cNvPr>
          <p:cNvPicPr>
            <a:picLocks noChangeAspect="1"/>
          </p:cNvPicPr>
          <p:nvPr/>
        </p:nvPicPr>
        <p:blipFill>
          <a:blip r:embed="rId5"/>
          <a:stretch>
            <a:fillRect/>
          </a:stretch>
        </p:blipFill>
        <p:spPr>
          <a:xfrm>
            <a:off x="1265112" y="1268518"/>
            <a:ext cx="2430947" cy="3770449"/>
          </a:xfrm>
          <a:prstGeom prst="rect">
            <a:avLst/>
          </a:prstGeom>
        </p:spPr>
      </p:pic>
    </p:spTree>
    <p:extLst>
      <p:ext uri="{BB962C8B-B14F-4D97-AF65-F5344CB8AC3E}">
        <p14:creationId xmlns:p14="http://schemas.microsoft.com/office/powerpoint/2010/main" val="288458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a:t>
            </a:r>
            <a:r>
              <a:rPr lang="en-US" altLang="ja-JP" sz="2000" dirty="0">
                <a:solidFill>
                  <a:schemeClr val="bg1"/>
                </a:solidFill>
                <a:latin typeface="Meiryo UI" panose="020B0604030504040204" pitchFamily="34" charset="-128"/>
                <a:ea typeface="Meiryo UI" panose="020B0604030504040204" pitchFamily="34" charset="-128"/>
              </a:rPr>
              <a:t>W</a:t>
            </a:r>
            <a:r>
              <a:rPr lang="ja-JP" altLang="en-US" sz="2000" dirty="0">
                <a:solidFill>
                  <a:schemeClr val="bg1"/>
                </a:solidFill>
                <a:latin typeface="Meiryo UI" panose="020B0604030504040204" pitchFamily="34" charset="-128"/>
                <a:ea typeface="Meiryo UI" panose="020B0604030504040204" pitchFamily="34" charset="-128"/>
              </a:rPr>
              <a:t>フェイス マフラータオル 昇華転写対応 ホワイト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1100×210(mm)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フルカラーデザインも綺麗に表現できる昇華転写プリント対応のフェイスタオルです。表面は毛足が短く、裏面はコットンパイルで厚みがあるため吸水性が高く、使い勝手も良いタオルです。</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6" name="図 15">
            <a:extLst>
              <a:ext uri="{FF2B5EF4-FFF2-40B4-BE49-F238E27FC236}">
                <a16:creationId xmlns:a16="http://schemas.microsoft.com/office/drawing/2014/main" id="{2F11BF2D-970D-74DB-4574-592A3D93A1B3}"/>
              </a:ext>
            </a:extLst>
          </p:cNvPr>
          <p:cNvPicPr>
            <a:picLocks noChangeAspect="1"/>
          </p:cNvPicPr>
          <p:nvPr/>
        </p:nvPicPr>
        <p:blipFill>
          <a:blip r:embed="rId5"/>
          <a:stretch>
            <a:fillRect/>
          </a:stretch>
        </p:blipFill>
        <p:spPr>
          <a:xfrm>
            <a:off x="740008" y="1495924"/>
            <a:ext cx="3476124" cy="3476124"/>
          </a:xfrm>
          <a:prstGeom prst="rect">
            <a:avLst/>
          </a:prstGeom>
        </p:spPr>
      </p:pic>
    </p:spTree>
    <p:extLst>
      <p:ext uri="{BB962C8B-B14F-4D97-AF65-F5344CB8AC3E}">
        <p14:creationId xmlns:p14="http://schemas.microsoft.com/office/powerpoint/2010/main" val="376086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カラフルアンブレラ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a:latin typeface="Meiryo UI" panose="020B0604030504040204" pitchFamily="34" charset="-128"/>
                <a:ea typeface="Meiryo UI" panose="020B0604030504040204" pitchFamily="34" charset="-128"/>
              </a:rPr>
              <a:t>グラスファイバー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/600mm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考：ブラック・ピンク・ネイビー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軽量で柔軟、かつ耐久性や防錆性も兼ね備えたグラスファイバー素材で、にぎりやすい持ち手も特徴の傘です。カラーバリエーションはブラック、ピンク、ネイビーの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F42F31F-856E-B24A-8744-58F2F0EA91D3}"/>
              </a:ext>
            </a:extLst>
          </p:cNvPr>
          <p:cNvPicPr>
            <a:picLocks noChangeAspect="1"/>
          </p:cNvPicPr>
          <p:nvPr/>
        </p:nvPicPr>
        <p:blipFill>
          <a:blip r:embed="rId5"/>
          <a:stretch>
            <a:fillRect/>
          </a:stretch>
        </p:blipFill>
        <p:spPr>
          <a:xfrm>
            <a:off x="783645" y="1430056"/>
            <a:ext cx="3572446" cy="3647962"/>
          </a:xfrm>
          <a:prstGeom prst="rect">
            <a:avLst/>
          </a:prstGeom>
        </p:spPr>
      </p:pic>
    </p:spTree>
    <p:extLst>
      <p:ext uri="{BB962C8B-B14F-4D97-AF65-F5344CB8AC3E}">
        <p14:creationId xmlns:p14="http://schemas.microsoft.com/office/powerpoint/2010/main" val="3207307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フタ付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ステンレス・ポリプロピレン・</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φ70×90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190ml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職場や家庭内はもちろん、アウトドアなどでも便利に使えるフタ付きのステンレスマグカップです。名入れプリントも可能ですので、オリジナルグッズやノベルティアイテムとしてもおすすめです。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15259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モノクロベーシック保冷温バッグ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素材：ポリエステル、アルミ蒸着フィルム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360×300×140mm(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435mm)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備考：間口</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ファスナー仕様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老若男女使えるベーシックなモノクロデザインの保冷温バッグです。どんなファッションでも、名入れするどんなオリジナルデザインでも合わせやすくて</a:t>
            </a:r>
            <a:r>
              <a:rPr lang="en-US" altLang="ja-JP" sz="1600" dirty="0"/>
              <a:t>GOOD</a:t>
            </a:r>
            <a:r>
              <a:rPr lang="ja-JP" altLang="en-US" sz="1600" dirty="0"/>
              <a:t>！特典用などにもおすすめです。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B82ECC7D-A222-5142-E9F3-F3A3ECEDE226}"/>
              </a:ext>
            </a:extLst>
          </p:cNvPr>
          <p:cNvPicPr>
            <a:picLocks noChangeAspect="1"/>
          </p:cNvPicPr>
          <p:nvPr/>
        </p:nvPicPr>
        <p:blipFill>
          <a:blip r:embed="rId5"/>
          <a:stretch>
            <a:fillRect/>
          </a:stretch>
        </p:blipFill>
        <p:spPr>
          <a:xfrm>
            <a:off x="677771" y="1407803"/>
            <a:ext cx="3579617" cy="3579617"/>
          </a:xfrm>
          <a:prstGeom prst="rect">
            <a:avLst/>
          </a:prstGeom>
        </p:spPr>
      </p:pic>
    </p:spTree>
    <p:extLst>
      <p:ext uri="{BB962C8B-B14F-4D97-AF65-F5344CB8AC3E}">
        <p14:creationId xmlns:p14="http://schemas.microsoft.com/office/powerpoint/2010/main" val="22154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リバーシブルはっ水バッグ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300×360×220mm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リバーシブルでトートバッグにも収納ボックスにもなるマルチバッグです。トートバッグの時は外側、収納ボックスの時は内側が撥水仕様となっているため、使い勝手は非常に良いアイテムです。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E1B8AB92-4B40-9561-A232-6580B7E7219B}"/>
              </a:ext>
            </a:extLst>
          </p:cNvPr>
          <p:cNvPicPr>
            <a:picLocks noChangeAspect="1"/>
          </p:cNvPicPr>
          <p:nvPr/>
        </p:nvPicPr>
        <p:blipFill>
          <a:blip r:embed="rId5"/>
          <a:stretch>
            <a:fillRect/>
          </a:stretch>
        </p:blipFill>
        <p:spPr>
          <a:xfrm>
            <a:off x="691942" y="1348554"/>
            <a:ext cx="3673106" cy="3673106"/>
          </a:xfrm>
          <a:prstGeom prst="rect">
            <a:avLst/>
          </a:prstGeom>
        </p:spPr>
      </p:pic>
    </p:spTree>
    <p:extLst>
      <p:ext uri="{BB962C8B-B14F-4D97-AF65-F5344CB8AC3E}">
        <p14:creationId xmlns:p14="http://schemas.microsoft.com/office/powerpoint/2010/main" val="3176603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泉州・今治オーガニックハンドタオルペアギフト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パイル部分のみオーガニックコットン使用</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330×340mm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40×245×155mm</a:t>
            </a:r>
          </a:p>
          <a:p>
            <a:r>
              <a:rPr lang="ja-JP" altLang="en-US" sz="900" dirty="0">
                <a:latin typeface="Meiryo UI" panose="020B0604030504040204" pitchFamily="34" charset="-128"/>
                <a:ea typeface="Meiryo UI" panose="020B0604030504040204" pitchFamily="34" charset="-128"/>
              </a:rPr>
              <a:t>包装 ：化粧箱入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今治と泉州、日本のタオル</a:t>
            </a:r>
            <a:r>
              <a:rPr lang="en-US" altLang="ja-JP" sz="1600" dirty="0"/>
              <a:t>2</a:t>
            </a:r>
            <a:r>
              <a:rPr lang="ja-JP" altLang="en-US" sz="1600" dirty="0"/>
              <a:t>大産地で織り上げた、地球環境にやさしいオーガニックコットンを使用したハンドタオルのペアギフトセット。贈答用にぴったりな化粧箱に収納されています。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DDAEB52-98BF-33E7-267C-FA801DABAC8A}"/>
              </a:ext>
            </a:extLst>
          </p:cNvPr>
          <p:cNvPicPr>
            <a:picLocks noChangeAspect="1"/>
          </p:cNvPicPr>
          <p:nvPr/>
        </p:nvPicPr>
        <p:blipFill>
          <a:blip r:embed="rId5"/>
          <a:stretch>
            <a:fillRect/>
          </a:stretch>
        </p:blipFill>
        <p:spPr>
          <a:xfrm>
            <a:off x="694728" y="1369208"/>
            <a:ext cx="3602840" cy="3602840"/>
          </a:xfrm>
          <a:prstGeom prst="rect">
            <a:avLst/>
          </a:prstGeom>
        </p:spPr>
      </p:pic>
    </p:spTree>
    <p:extLst>
      <p:ext uri="{BB962C8B-B14F-4D97-AF65-F5344CB8AC3E}">
        <p14:creationId xmlns:p14="http://schemas.microsoft.com/office/powerpoint/2010/main" val="247750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ラバーウッドスタンド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無機質なデスク上にナチュラルな温もりを与えてくれる、ゴムの木の素材で作られたラウンド型のウッドスタンドです。オリジナルデザインの名入れ印刷も可能ですのでノベルティ用におすすめです。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145AC2B-66D4-7E44-8919-4D43936A6C93}"/>
              </a:ext>
            </a:extLst>
          </p:cNvPr>
          <p:cNvPicPr>
            <a:picLocks noChangeAspect="1"/>
          </p:cNvPicPr>
          <p:nvPr/>
        </p:nvPicPr>
        <p:blipFill>
          <a:blip r:embed="rId5"/>
          <a:stretch>
            <a:fillRect/>
          </a:stretch>
        </p:blipFill>
        <p:spPr>
          <a:xfrm>
            <a:off x="745183" y="1410831"/>
            <a:ext cx="3528815" cy="3665857"/>
          </a:xfrm>
          <a:prstGeom prst="rect">
            <a:avLst/>
          </a:prstGeom>
        </p:spPr>
      </p:pic>
    </p:spTree>
    <p:extLst>
      <p:ext uri="{BB962C8B-B14F-4D97-AF65-F5344CB8AC3E}">
        <p14:creationId xmlns:p14="http://schemas.microsoft.com/office/powerpoint/2010/main" val="3528030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フレームスクエアボトル</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105408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   材：</a:t>
            </a:r>
            <a:r>
              <a:rPr kumimoji="1" lang="en-US" sz="900" b="0" i="0" u="none" strike="noStrike" kern="1200" cap="none" spc="-1" normalizeH="0" baseline="0" noProof="0">
                <a:ln>
                  <a:noFill/>
                </a:ln>
                <a:solidFill>
                  <a:srgbClr val="000000"/>
                </a:solidFill>
                <a:effectLst/>
                <a:uLnTx/>
                <a:uFillTx/>
                <a:latin typeface="Meiryo UI"/>
                <a:ea typeface="Meiryo UI"/>
              </a:rPr>
              <a:t>PETg</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PP</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シリコーンゴム</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7"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a:t>
            </a:r>
            <a:r>
              <a:rPr kumimoji="1" lang="en-US" sz="900" b="0" i="0" u="none" strike="noStrike" kern="1200" cap="none" spc="-1" normalizeH="0" baseline="0" noProof="0">
                <a:ln>
                  <a:noFill/>
                </a:ln>
                <a:solidFill>
                  <a:srgbClr val="000000"/>
                </a:solidFill>
                <a:effectLst/>
                <a:uLnTx/>
                <a:uFillTx/>
                <a:latin typeface="Meiryo UI"/>
                <a:ea typeface="Meiryo UI"/>
              </a:rPr>
              <a:t>80×177×42mm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容　 量：</a:t>
            </a:r>
            <a:r>
              <a:rPr kumimoji="1" lang="en-US" sz="900" b="0" i="0" u="none" strike="noStrike" kern="1200" cap="none" spc="-1" normalizeH="0" baseline="0" noProof="0">
                <a:ln>
                  <a:noFill/>
                </a:ln>
                <a:solidFill>
                  <a:srgbClr val="000000"/>
                </a:solidFill>
                <a:effectLst/>
                <a:uLnTx/>
                <a:uFillTx/>
                <a:latin typeface="Meiryo UI"/>
                <a:ea typeface="Meiryo UI"/>
              </a:rPr>
              <a:t>380ml</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機　 能：本体耐熱温度</a:t>
            </a:r>
            <a:r>
              <a:rPr kumimoji="1" lang="en-US" sz="900" b="0" i="0" u="none" strike="noStrike" kern="1200" cap="none" spc="-1" normalizeH="0" baseline="0" noProof="0">
                <a:ln>
                  <a:noFill/>
                </a:ln>
                <a:solidFill>
                  <a:srgbClr val="000000"/>
                </a:solidFill>
                <a:effectLst/>
                <a:uLnTx/>
                <a:uFillTx/>
                <a:latin typeface="Meiryo UI"/>
                <a:ea typeface="Meiryo UI"/>
              </a:rPr>
              <a:t>60℃</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紙箱面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考：食品衛生検査済</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ブラック、ホワイト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6167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香水瓶のようなスタイリッシュなデザインがとても格好良いボトルです。かばんの中に入れて持ち運ぶのも便利なため、イベントやキャンペーンのノベルティグッズとしてもおすすめです。</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3" name="図 2">
            <a:extLst>
              <a:ext uri="{FF2B5EF4-FFF2-40B4-BE49-F238E27FC236}">
                <a16:creationId xmlns:a16="http://schemas.microsoft.com/office/drawing/2014/main" id="{B28AB77C-6109-DC05-0E94-B892EB0E4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812" y="1388172"/>
            <a:ext cx="3594588" cy="359458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マルチポケットポリポーチ ロング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100×170×50mm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収納ポケットが内側に合計</a:t>
            </a:r>
            <a:r>
              <a:rPr lang="en-US" altLang="ja-JP" sz="1600" dirty="0"/>
              <a:t>6</a:t>
            </a:r>
            <a:r>
              <a:rPr lang="ja-JP" altLang="en-US" sz="1600" dirty="0"/>
              <a:t>個もあるため、小物を複数入れても中でごちゃごちゃにならず非常に便利なロングポーチです。すっきりシンプルなデザインのため名入れがよく映えます。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8CA42131-5A4D-E601-A467-7054E8FA45EF}"/>
              </a:ext>
            </a:extLst>
          </p:cNvPr>
          <p:cNvPicPr>
            <a:picLocks noChangeAspect="1"/>
          </p:cNvPicPr>
          <p:nvPr/>
        </p:nvPicPr>
        <p:blipFill>
          <a:blip r:embed="rId5"/>
          <a:stretch>
            <a:fillRect/>
          </a:stretch>
        </p:blipFill>
        <p:spPr>
          <a:xfrm>
            <a:off x="724120" y="1432127"/>
            <a:ext cx="3555294" cy="3555294"/>
          </a:xfrm>
          <a:prstGeom prst="rect">
            <a:avLst/>
          </a:prstGeom>
        </p:spPr>
      </p:pic>
    </p:spTree>
    <p:extLst>
      <p:ext uri="{BB962C8B-B14F-4D97-AF65-F5344CB8AC3E}">
        <p14:creationId xmlns:p14="http://schemas.microsoft.com/office/powerpoint/2010/main" val="4009919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遮光遮熱折りたたみ傘</a:t>
            </a:r>
            <a:r>
              <a:rPr lang="en-US" altLang="ja-JP" sz="2000" dirty="0">
                <a:solidFill>
                  <a:schemeClr val="bg1"/>
                </a:solidFill>
                <a:latin typeface="Meiryo UI" panose="020B0604030504040204" pitchFamily="34" charset="-128"/>
                <a:ea typeface="Meiryo UI" panose="020B0604030504040204" pitchFamily="34" charset="-128"/>
              </a:rPr>
              <a:t>1</a:t>
            </a:r>
            <a:r>
              <a:rPr lang="ja-JP" altLang="en-US" sz="2000" dirty="0">
                <a:solidFill>
                  <a:schemeClr val="bg1"/>
                </a:solidFill>
                <a:latin typeface="Meiryo UI" panose="020B0604030504040204" pitchFamily="34" charset="-128"/>
                <a:ea typeface="Meiryo UI" panose="020B0604030504040204" pitchFamily="34" charset="-128"/>
              </a:rPr>
              <a:t>本</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素材：生地／ポリエステル 親骨・中棒／スチール 手元・石突／ポリプロピレン ストラップ／</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23.5cm </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55.5cm(</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注意事項：色指定不可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UV</a:t>
            </a:r>
            <a:r>
              <a:rPr lang="ja-JP" altLang="en-US" sz="1600" dirty="0"/>
              <a:t>カット率</a:t>
            </a:r>
            <a:r>
              <a:rPr lang="en-US" altLang="ja-JP" sz="1600" dirty="0"/>
              <a:t>99</a:t>
            </a:r>
            <a:r>
              <a:rPr lang="ja-JP" altLang="en-US" sz="1600" dirty="0"/>
              <a:t>％以上で、真夏の強い紫外線もしっかりブロックしてくれるため、日傘としても使える折りたたみ傘です。名入れプリントが可能な商品のため、オリジナルグッズ用にもおすすめ。</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 name="図 6">
            <a:extLst>
              <a:ext uri="{FF2B5EF4-FFF2-40B4-BE49-F238E27FC236}">
                <a16:creationId xmlns:a16="http://schemas.microsoft.com/office/drawing/2014/main" id="{9C9B7416-670F-D75D-C977-B225F729BE0A}"/>
              </a:ext>
            </a:extLst>
          </p:cNvPr>
          <p:cNvPicPr>
            <a:picLocks noChangeAspect="1"/>
          </p:cNvPicPr>
          <p:nvPr/>
        </p:nvPicPr>
        <p:blipFill>
          <a:blip r:embed="rId5"/>
          <a:stretch>
            <a:fillRect/>
          </a:stretch>
        </p:blipFill>
        <p:spPr>
          <a:xfrm>
            <a:off x="664469" y="1382741"/>
            <a:ext cx="3668183" cy="3668183"/>
          </a:xfrm>
          <a:prstGeom prst="rect">
            <a:avLst/>
          </a:prstGeom>
        </p:spPr>
      </p:pic>
    </p:spTree>
    <p:extLst>
      <p:ext uri="{BB962C8B-B14F-4D97-AF65-F5344CB8AC3E}">
        <p14:creationId xmlns:p14="http://schemas.microsoft.com/office/powerpoint/2010/main" val="36663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17E37D7-86A1-5767-357D-12D880D91F88}"/>
              </a:ext>
            </a:extLst>
          </p:cNvPr>
          <p:cNvPicPr>
            <a:picLocks noChangeAspect="1"/>
          </p:cNvPicPr>
          <p:nvPr/>
        </p:nvPicPr>
        <p:blipFill>
          <a:blip r:embed="rId5"/>
          <a:stretch>
            <a:fillRect/>
          </a:stretch>
        </p:blipFill>
        <p:spPr>
          <a:xfrm>
            <a:off x="703780" y="1389606"/>
            <a:ext cx="3674019" cy="3674019"/>
          </a:xfrm>
          <a:prstGeom prst="rect">
            <a:avLst/>
          </a:prstGeom>
        </p:spPr>
      </p:pic>
    </p:spTree>
    <p:extLst>
      <p:ext uri="{BB962C8B-B14F-4D97-AF65-F5344CB8AC3E}">
        <p14:creationId xmlns:p14="http://schemas.microsoft.com/office/powerpoint/2010/main" val="358169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CC6C7C-06FA-96F7-0E1C-13B8D59FC1A8}"/>
              </a:ext>
            </a:extLst>
          </p:cNvPr>
          <p:cNvPicPr>
            <a:picLocks noChangeAspect="1"/>
          </p:cNvPicPr>
          <p:nvPr/>
        </p:nvPicPr>
        <p:blipFill>
          <a:blip r:embed="rId5"/>
          <a:stretch>
            <a:fillRect/>
          </a:stretch>
        </p:blipFill>
        <p:spPr>
          <a:xfrm>
            <a:off x="727561" y="1364437"/>
            <a:ext cx="3618195" cy="3618195"/>
          </a:xfrm>
          <a:prstGeom prst="rect">
            <a:avLst/>
          </a:prstGeom>
        </p:spPr>
      </p:pic>
    </p:spTree>
    <p:extLst>
      <p:ext uri="{BB962C8B-B14F-4D97-AF65-F5344CB8AC3E}">
        <p14:creationId xmlns:p14="http://schemas.microsoft.com/office/powerpoint/2010/main" val="17176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162372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F63F5C-9674-25CD-D21F-DD603EF6BC91}"/>
              </a:ext>
            </a:extLst>
          </p:cNvPr>
          <p:cNvPicPr>
            <a:picLocks noChangeAspect="1"/>
          </p:cNvPicPr>
          <p:nvPr/>
        </p:nvPicPr>
        <p:blipFill>
          <a:blip r:embed="rId5"/>
          <a:stretch>
            <a:fillRect/>
          </a:stretch>
        </p:blipFill>
        <p:spPr>
          <a:xfrm>
            <a:off x="688769" y="1361957"/>
            <a:ext cx="3618195" cy="3618195"/>
          </a:xfrm>
          <a:prstGeom prst="rect">
            <a:avLst/>
          </a:prstGeom>
        </p:spPr>
      </p:pic>
    </p:spTree>
    <p:extLst>
      <p:ext uri="{BB962C8B-B14F-4D97-AF65-F5344CB8AC3E}">
        <p14:creationId xmlns:p14="http://schemas.microsoft.com/office/powerpoint/2010/main" val="49735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イベントポンチョ</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PEVA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着丈約</a:t>
            </a:r>
            <a:r>
              <a:rPr lang="en-US" altLang="ja-JP" sz="900" b="0" i="0" dirty="0">
                <a:solidFill>
                  <a:srgbClr val="333333"/>
                </a:solidFill>
                <a:effectLst/>
                <a:latin typeface="-apple-system"/>
              </a:rPr>
              <a:t>815mm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/190×240mm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身長約</a:t>
            </a:r>
            <a:r>
              <a:rPr lang="en-US" altLang="ja-JP" sz="900" b="0" i="0" dirty="0">
                <a:solidFill>
                  <a:srgbClr val="333333"/>
                </a:solidFill>
                <a:effectLst/>
                <a:latin typeface="-apple-system"/>
              </a:rPr>
              <a:t>150~180cm</a:t>
            </a:r>
            <a:r>
              <a:rPr lang="ja-JP" altLang="en-US" sz="900" b="0" i="0" dirty="0">
                <a:solidFill>
                  <a:srgbClr val="333333"/>
                </a:solidFill>
                <a:effectLst/>
                <a:latin typeface="-apple-system"/>
              </a:rPr>
              <a:t>対応</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野外イベントで配布するのにぴったりなスタンダードなポンチョです。専用のポーチにはオリジナルデザインの名入れプリントが可能な上、持ち歩きにも便利ですので是非ご活用ください。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75060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F6FF73-8330-2D6C-8A8C-553FB8478547}"/>
              </a:ext>
            </a:extLst>
          </p:cNvPr>
          <p:cNvPicPr>
            <a:picLocks noChangeAspect="1"/>
          </p:cNvPicPr>
          <p:nvPr/>
        </p:nvPicPr>
        <p:blipFill>
          <a:blip r:embed="rId5"/>
          <a:stretch>
            <a:fillRect/>
          </a:stretch>
        </p:blipFill>
        <p:spPr>
          <a:xfrm>
            <a:off x="711059" y="1337351"/>
            <a:ext cx="3634697" cy="3634697"/>
          </a:xfrm>
          <a:prstGeom prst="rect">
            <a:avLst/>
          </a:prstGeom>
        </p:spPr>
      </p:pic>
    </p:spTree>
    <p:extLst>
      <p:ext uri="{BB962C8B-B14F-4D97-AF65-F5344CB8AC3E}">
        <p14:creationId xmlns:p14="http://schemas.microsoft.com/office/powerpoint/2010/main" val="18645120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1262</TotalTime>
  <Words>2785</Words>
  <Application>Microsoft Office PowerPoint</Application>
  <PresentationFormat>画面に合わせる (4:3)</PresentationFormat>
  <Paragraphs>462</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KILAMEK119</cp:lastModifiedBy>
  <cp:revision>973</cp:revision>
  <cp:lastPrinted>2021-07-20T08:57:41Z</cp:lastPrinted>
  <dcterms:created xsi:type="dcterms:W3CDTF">2021-06-21T09:41:39Z</dcterms:created>
  <dcterms:modified xsi:type="dcterms:W3CDTF">2025-07-29T08:16:25Z</dcterms:modified>
</cp:coreProperties>
</file>