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8" d="100"/>
          <a:sy n="88" d="100"/>
        </p:scale>
        <p:origin x="43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オリジナルマフラータオル（ハイブリッド）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素材：表</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ポリエステル　裏</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綿</a:t>
            </a: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W1100×H200㎜</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包装：個別袋入れ</a:t>
            </a:r>
          </a:p>
          <a:p>
            <a:r>
              <a:rPr lang="ja-JP" altLang="en-US" sz="900" dirty="0">
                <a:latin typeface="Meiryo UI" panose="020B0604030504040204" pitchFamily="50" charset="-128"/>
                <a:ea typeface="Meiryo UI" panose="020B0604030504040204" pitchFamily="50" charset="-128"/>
              </a:rPr>
              <a:t>備考：印刷：昇華転写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綿＆ポリエステルのハイブリッド素材でできたマフラータオル。フルカラープリントも</a:t>
            </a:r>
            <a:r>
              <a:rPr lang="en-US" altLang="ja-JP" sz="1600" dirty="0"/>
              <a:t>OK</a:t>
            </a:r>
            <a:r>
              <a:rPr lang="ja-JP" altLang="en-US" sz="1600" dirty="0"/>
              <a:t>で、コミケなどの同人誌即売会用の物販品や展示会用のノベルティなど様々な用途で使えます。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81371201-683C-B760-7F07-42BF52FBA65F}"/>
              </a:ext>
            </a:extLst>
          </p:cNvPr>
          <p:cNvPicPr>
            <a:picLocks noChangeAspect="1"/>
          </p:cNvPicPr>
          <p:nvPr/>
        </p:nvPicPr>
        <p:blipFill>
          <a:blip r:embed="rId5"/>
          <a:stretch>
            <a:fillRect/>
          </a:stretch>
        </p:blipFill>
        <p:spPr>
          <a:xfrm>
            <a:off x="688992" y="1373895"/>
            <a:ext cx="3634674" cy="3634674"/>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ナチュラル・保冷温ランチバッグ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素材：ポリエステル・綿・レーヨン・麻・ナイロン・アクリル混、アルミ蒸着フィルム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190×190×100mm(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280mm)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生地の特性上、色の違う繊維が混入したり、風合いが異なったりする場合がございます。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のペットボトルと一般的なサイズのお弁当箱が同時に入るちょうど良いサイズ感のランチバッグです。老若男女使えるシンプルでベーシックなカラーも合わせやすくて◎！</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F56319B-580C-85A2-52A7-DF27E4BD6261}"/>
              </a:ext>
            </a:extLst>
          </p:cNvPr>
          <p:cNvPicPr>
            <a:picLocks noChangeAspect="1"/>
          </p:cNvPicPr>
          <p:nvPr/>
        </p:nvPicPr>
        <p:blipFill>
          <a:blip r:embed="rId5"/>
          <a:stretch>
            <a:fillRect/>
          </a:stretch>
        </p:blipFill>
        <p:spPr>
          <a:xfrm>
            <a:off x="724120" y="1314519"/>
            <a:ext cx="3715237" cy="3715237"/>
          </a:xfrm>
          <a:prstGeom prst="rect">
            <a:avLst/>
          </a:prstGeom>
        </p:spPr>
      </p:pic>
    </p:spTree>
    <p:extLst>
      <p:ext uri="{BB962C8B-B14F-4D97-AF65-F5344CB8AC3E}">
        <p14:creationId xmlns:p14="http://schemas.microsoft.com/office/powerpoint/2010/main" val="185230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クールタオル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カラビナ付ボトル入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再生</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ポリプロピレン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300×800mm </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:φ65×160mm </a:t>
            </a:r>
          </a:p>
          <a:p>
            <a:pPr>
              <a:tabLst>
                <a:tab pos="542925" algn="l"/>
                <a:tab pos="715963" algn="l"/>
              </a:tabLst>
            </a:pPr>
            <a:r>
              <a:rPr lang="en-US" altLang="ja-JP" sz="900" spc="20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箱</a:t>
            </a: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168×73×73mm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水に濡らして絞るだけでひんやり冷たくて気持ちが良いクールタオルのボトル入り！ボトルは地球環境に優しい再生</a:t>
            </a:r>
            <a:r>
              <a:rPr lang="en-US" altLang="ja-JP" sz="1600" b="0" i="0" dirty="0">
                <a:solidFill>
                  <a:srgbClr val="333333"/>
                </a:solidFill>
                <a:effectLst/>
                <a:latin typeface="-apple-system"/>
              </a:rPr>
              <a:t>PET</a:t>
            </a:r>
            <a:r>
              <a:rPr lang="ja-JP" altLang="en-US" sz="1600" b="0" i="0" dirty="0">
                <a:solidFill>
                  <a:srgbClr val="333333"/>
                </a:solidFill>
                <a:effectLst/>
                <a:latin typeface="-apple-system"/>
              </a:rPr>
              <a:t>素材に加え、カラビナ付きため持ち歩きも非常に便利でおすすめです。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F38DB31D-59F5-2E3C-A982-8F15EF8A0E62}"/>
              </a:ext>
            </a:extLst>
          </p:cNvPr>
          <p:cNvPicPr>
            <a:picLocks noChangeAspect="1"/>
          </p:cNvPicPr>
          <p:nvPr/>
        </p:nvPicPr>
        <p:blipFill>
          <a:blip r:embed="rId5"/>
          <a:stretch>
            <a:fillRect/>
          </a:stretch>
        </p:blipFill>
        <p:spPr>
          <a:xfrm>
            <a:off x="768089" y="1431662"/>
            <a:ext cx="3540386" cy="3540386"/>
          </a:xfrm>
          <a:prstGeom prst="rect">
            <a:avLst/>
          </a:prstGeom>
        </p:spPr>
      </p:pic>
    </p:spTree>
    <p:extLst>
      <p:ext uri="{BB962C8B-B14F-4D97-AF65-F5344CB8AC3E}">
        <p14:creationId xmlns:p14="http://schemas.microsoft.com/office/powerpoint/2010/main" val="107080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252096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57631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403220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ハンドル付スポーティリュック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アウトドアイベントや野外フェスのノベルティアイテムとしても人気の高い、スポーティリュックに、手持ち用のハンドルを付けてみました。防災グッズ入れとしてもおすすめです。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D5F0748-535A-4E8B-097D-8CBB26BEC61E}"/>
              </a:ext>
            </a:extLst>
          </p:cNvPr>
          <p:cNvPicPr>
            <a:picLocks noChangeAspect="1"/>
          </p:cNvPicPr>
          <p:nvPr/>
        </p:nvPicPr>
        <p:blipFill>
          <a:blip r:embed="rId5"/>
          <a:stretch>
            <a:fillRect/>
          </a:stretch>
        </p:blipFill>
        <p:spPr>
          <a:xfrm>
            <a:off x="711122" y="1350392"/>
            <a:ext cx="3666677" cy="3666677"/>
          </a:xfrm>
          <a:prstGeom prst="rect">
            <a:avLst/>
          </a:prstGeom>
        </p:spPr>
      </p:pic>
    </p:spTree>
    <p:extLst>
      <p:ext uri="{BB962C8B-B14F-4D97-AF65-F5344CB8AC3E}">
        <p14:creationId xmlns:p14="http://schemas.microsoft.com/office/powerpoint/2010/main" val="308668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76191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349917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18C61AA-8785-50FA-3498-3B8CA43DCE30}"/>
              </a:ext>
            </a:extLst>
          </p:cNvPr>
          <p:cNvPicPr>
            <a:picLocks noChangeAspect="1"/>
          </p:cNvPicPr>
          <p:nvPr/>
        </p:nvPicPr>
        <p:blipFill>
          <a:blip r:embed="rId5"/>
          <a:stretch>
            <a:fillRect/>
          </a:stretch>
        </p:blipFill>
        <p:spPr>
          <a:xfrm>
            <a:off x="749528" y="1420639"/>
            <a:ext cx="3534532" cy="3534532"/>
          </a:xfrm>
          <a:prstGeom prst="rect">
            <a:avLst/>
          </a:prstGeom>
        </p:spPr>
      </p:pic>
    </p:spTree>
    <p:extLst>
      <p:ext uri="{BB962C8B-B14F-4D97-AF65-F5344CB8AC3E}">
        <p14:creationId xmlns:p14="http://schemas.microsoft.com/office/powerpoint/2010/main" val="402461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ブロックスクリーン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235×400mm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UPF25</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UV</a:t>
            </a:r>
            <a:r>
              <a:rPr lang="ja-JP" altLang="en-US" sz="900" b="0" i="0" dirty="0">
                <a:solidFill>
                  <a:srgbClr val="333333"/>
                </a:solidFill>
                <a:effectLst/>
                <a:latin typeface="-apple-system"/>
              </a:rPr>
              <a:t>遮蔽率</a:t>
            </a:r>
            <a:r>
              <a:rPr lang="en-US" altLang="ja-JP" sz="900" b="0" i="0" dirty="0">
                <a:solidFill>
                  <a:srgbClr val="333333"/>
                </a:solidFill>
                <a:effectLst/>
                <a:latin typeface="-apple-system"/>
              </a:rPr>
              <a:t>95%</a:t>
            </a:r>
            <a:r>
              <a:rPr lang="ja-JP" altLang="en-US" sz="900" b="0" i="0" dirty="0">
                <a:solidFill>
                  <a:srgbClr val="333333"/>
                </a:solidFill>
                <a:effectLst/>
                <a:latin typeface="-apple-system"/>
              </a:rPr>
              <a:t>以上</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/99×325mm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暑い夏の紫外線避けにとっても便利！お持ちのキャップに簡単に取り付けることが可能な</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カットカバーです。カラーバリエーションは全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色ございますので、お好みでお選びください。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4E42608-1A95-281B-5EDE-A5A3FA73538B}"/>
              </a:ext>
            </a:extLst>
          </p:cNvPr>
          <p:cNvPicPr>
            <a:picLocks noChangeAspect="1"/>
          </p:cNvPicPr>
          <p:nvPr/>
        </p:nvPicPr>
        <p:blipFill>
          <a:blip r:embed="rId5"/>
          <a:stretch>
            <a:fillRect/>
          </a:stretch>
        </p:blipFill>
        <p:spPr>
          <a:xfrm>
            <a:off x="710227" y="1358667"/>
            <a:ext cx="3692257" cy="3692257"/>
          </a:xfrm>
          <a:prstGeom prst="rect">
            <a:avLst/>
          </a:prstGeom>
        </p:spPr>
      </p:pic>
    </p:spTree>
    <p:extLst>
      <p:ext uri="{BB962C8B-B14F-4D97-AF65-F5344CB8AC3E}">
        <p14:creationId xmlns:p14="http://schemas.microsoft.com/office/powerpoint/2010/main" val="13357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257809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371408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266943E-CB23-B3A3-BDD8-C697F4BFBF7A}"/>
              </a:ext>
            </a:extLst>
          </p:cNvPr>
          <p:cNvPicPr>
            <a:picLocks noChangeAspect="1"/>
          </p:cNvPicPr>
          <p:nvPr/>
        </p:nvPicPr>
        <p:blipFill>
          <a:blip r:embed="rId5"/>
          <a:stretch>
            <a:fillRect/>
          </a:stretch>
        </p:blipFill>
        <p:spPr>
          <a:xfrm>
            <a:off x="719216" y="1428614"/>
            <a:ext cx="3489960" cy="3489960"/>
          </a:xfrm>
          <a:prstGeom prst="rect">
            <a:avLst/>
          </a:prstGeom>
        </p:spPr>
      </p:pic>
    </p:spTree>
    <p:extLst>
      <p:ext uri="{BB962C8B-B14F-4D97-AF65-F5344CB8AC3E}">
        <p14:creationId xmlns:p14="http://schemas.microsoft.com/office/powerpoint/2010/main" val="3481227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充電ケーブルキーホルダー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充電ケーブルを常に持ち歩きたいビジネスマンなどには非常にありがたいキーホルダー型！シンプルな形状でオリジナルの名入れプリントもよく映え、販促用にもおすすめです。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EFD637A-76BB-99C6-2C2D-C15493F506D0}"/>
              </a:ext>
            </a:extLst>
          </p:cNvPr>
          <p:cNvPicPr>
            <a:picLocks noChangeAspect="1"/>
          </p:cNvPicPr>
          <p:nvPr/>
        </p:nvPicPr>
        <p:blipFill>
          <a:blip r:embed="rId5"/>
          <a:stretch>
            <a:fillRect/>
          </a:stretch>
        </p:blipFill>
        <p:spPr>
          <a:xfrm>
            <a:off x="699799" y="1351803"/>
            <a:ext cx="3635618" cy="3635618"/>
          </a:xfrm>
          <a:prstGeom prst="rect">
            <a:avLst/>
          </a:prstGeom>
        </p:spPr>
      </p:pic>
    </p:spTree>
    <p:extLst>
      <p:ext uri="{BB962C8B-B14F-4D97-AF65-F5344CB8AC3E}">
        <p14:creationId xmlns:p14="http://schemas.microsoft.com/office/powerpoint/2010/main" val="270395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クリアタンクボトル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φ67×137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大きめのカットフルーツなども入れやすい寸胴タイプの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クリアボトルです。カラーバリエーションも全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色と豊富ですので、名入れするオリジナルデザイン等に合わせてお選びください。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E8D9AA4-6655-264E-339E-313B91E7FD6B}"/>
              </a:ext>
            </a:extLst>
          </p:cNvPr>
          <p:cNvPicPr>
            <a:picLocks noChangeAspect="1"/>
          </p:cNvPicPr>
          <p:nvPr/>
        </p:nvPicPr>
        <p:blipFill>
          <a:blip r:embed="rId5"/>
          <a:stretch>
            <a:fillRect/>
          </a:stretch>
        </p:blipFill>
        <p:spPr>
          <a:xfrm>
            <a:off x="812056" y="1398262"/>
            <a:ext cx="3631494" cy="3631494"/>
          </a:xfrm>
          <a:prstGeom prst="rect">
            <a:avLst/>
          </a:prstGeom>
        </p:spPr>
      </p:pic>
    </p:spTree>
    <p:extLst>
      <p:ext uri="{BB962C8B-B14F-4D97-AF65-F5344CB8AC3E}">
        <p14:creationId xmlns:p14="http://schemas.microsoft.com/office/powerpoint/2010/main" val="7438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ホットネックリング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カラー展開：アイボリー・ブラウン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175×160×25mm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プレートを押すだけで発熱してくれるため誰でも手軽に使える上、首元をしっかり温めてくれるホットネックリング。ふかふかで肌触りの良い専用カバー付きも高ポイントです。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6FD9654A-E466-0FF0-E69A-62734726CFEF}"/>
              </a:ext>
            </a:extLst>
          </p:cNvPr>
          <p:cNvPicPr>
            <a:picLocks noChangeAspect="1"/>
          </p:cNvPicPr>
          <p:nvPr/>
        </p:nvPicPr>
        <p:blipFill>
          <a:blip r:embed="rId5"/>
          <a:stretch>
            <a:fillRect/>
          </a:stretch>
        </p:blipFill>
        <p:spPr>
          <a:xfrm>
            <a:off x="709624" y="1422052"/>
            <a:ext cx="3617893" cy="3617893"/>
          </a:xfrm>
          <a:prstGeom prst="rect">
            <a:avLst/>
          </a:prstGeom>
        </p:spPr>
      </p:pic>
    </p:spTree>
    <p:extLst>
      <p:ext uri="{BB962C8B-B14F-4D97-AF65-F5344CB8AC3E}">
        <p14:creationId xmlns:p14="http://schemas.microsoft.com/office/powerpoint/2010/main" val="186264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333926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変身シンプルファン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/173×87×33mm</a:t>
            </a:r>
            <a:r>
              <a:rPr lang="ja-JP" altLang="en-US" sz="900" dirty="0">
                <a:latin typeface="Meiryo UI" panose="020B0604030504040204" pitchFamily="34" charset="-128"/>
                <a:ea typeface="Meiryo UI" panose="020B0604030504040204" pitchFamily="34" charset="-128"/>
              </a:rPr>
              <a:t>、デスクファン</a:t>
            </a:r>
            <a:r>
              <a:rPr lang="en-US" altLang="ja-JP" sz="900" dirty="0">
                <a:latin typeface="Meiryo UI" panose="020B0604030504040204" pitchFamily="34" charset="-128"/>
                <a:ea typeface="Meiryo UI" panose="020B0604030504040204" pitchFamily="34" charset="-128"/>
              </a:rPr>
              <a:t>/122×89×33mm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持ち手部分をくるっと回すとコンパクトになる上にスタンドとしても利用でくる</a:t>
            </a:r>
            <a:r>
              <a:rPr lang="en-US" altLang="ja-JP" sz="1600" dirty="0"/>
              <a:t>2WAY</a:t>
            </a:r>
            <a:r>
              <a:rPr lang="ja-JP" altLang="en-US" sz="1600" dirty="0"/>
              <a:t>ファンです。暑い夏のイベントやキャンペーンにおける特典や景品などにもおすすめのアイテムです。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9BE0872-CF7A-D275-CFA6-17A804E55BA1}"/>
              </a:ext>
            </a:extLst>
          </p:cNvPr>
          <p:cNvPicPr>
            <a:picLocks noChangeAspect="1"/>
          </p:cNvPicPr>
          <p:nvPr/>
        </p:nvPicPr>
        <p:blipFill>
          <a:blip r:embed="rId5"/>
          <a:stretch>
            <a:fillRect/>
          </a:stretch>
        </p:blipFill>
        <p:spPr>
          <a:xfrm>
            <a:off x="776031" y="1473483"/>
            <a:ext cx="3498565" cy="3498565"/>
          </a:xfrm>
          <a:prstGeom prst="rect">
            <a:avLst/>
          </a:prstGeom>
        </p:spPr>
      </p:pic>
    </p:spTree>
    <p:extLst>
      <p:ext uri="{BB962C8B-B14F-4D97-AF65-F5344CB8AC3E}">
        <p14:creationId xmlns:p14="http://schemas.microsoft.com/office/powerpoint/2010/main" val="399467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37B531-A60E-A613-4F2F-2CBF31EF10FE}"/>
              </a:ext>
            </a:extLst>
          </p:cNvPr>
          <p:cNvPicPr>
            <a:picLocks noChangeAspect="1"/>
          </p:cNvPicPr>
          <p:nvPr/>
        </p:nvPicPr>
        <p:blipFill>
          <a:blip r:embed="rId5"/>
          <a:stretch>
            <a:fillRect/>
          </a:stretch>
        </p:blipFill>
        <p:spPr>
          <a:xfrm>
            <a:off x="707786" y="1371901"/>
            <a:ext cx="3501390" cy="3501390"/>
          </a:xfrm>
          <a:prstGeom prst="rect">
            <a:avLst/>
          </a:prstGeom>
        </p:spPr>
      </p:pic>
    </p:spTree>
    <p:extLst>
      <p:ext uri="{BB962C8B-B14F-4D97-AF65-F5344CB8AC3E}">
        <p14:creationId xmlns:p14="http://schemas.microsoft.com/office/powerpoint/2010/main" val="2240532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スマホスタンド付き </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/148×74×31mm</a:t>
            </a:r>
            <a:r>
              <a:rPr lang="ja-JP" altLang="en-US" sz="900" dirty="0">
                <a:latin typeface="Meiryo UI" panose="020B0604030504040204" pitchFamily="34" charset="-128"/>
                <a:ea typeface="Meiryo UI" panose="020B0604030504040204" pitchFamily="34" charset="-128"/>
              </a:rPr>
              <a:t>、スタンド使用時</a:t>
            </a:r>
            <a:r>
              <a:rPr lang="en-US" altLang="ja-JP" sz="900" dirty="0">
                <a:latin typeface="Meiryo UI" panose="020B0604030504040204" pitchFamily="34" charset="-128"/>
                <a:ea typeface="Meiryo UI" panose="020B0604030504040204" pitchFamily="34" charset="-128"/>
              </a:rPr>
              <a:t>/154×74×66mm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もはや真夏の必須アイテムと言っても過言ではないハンディファン。コンパクトで持ち歩きに便利なものですが今回こちらのアイテムはなんとスマホスタンドにもなって使い勝手抜群。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0C63961-0579-E3A0-EED6-76903CF0C32F}"/>
              </a:ext>
            </a:extLst>
          </p:cNvPr>
          <p:cNvPicPr>
            <a:picLocks noChangeAspect="1"/>
          </p:cNvPicPr>
          <p:nvPr/>
        </p:nvPicPr>
        <p:blipFill>
          <a:blip r:embed="rId5"/>
          <a:stretch>
            <a:fillRect/>
          </a:stretch>
        </p:blipFill>
        <p:spPr>
          <a:xfrm>
            <a:off x="658236" y="1342877"/>
            <a:ext cx="3655255" cy="3655255"/>
          </a:xfrm>
          <a:prstGeom prst="rect">
            <a:avLst/>
          </a:prstGeom>
        </p:spPr>
      </p:pic>
    </p:spTree>
    <p:extLst>
      <p:ext uri="{BB962C8B-B14F-4D97-AF65-F5344CB8AC3E}">
        <p14:creationId xmlns:p14="http://schemas.microsoft.com/office/powerpoint/2010/main" val="281310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冷感ブランケット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80×60cm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接触冷感素材で非常にひんやりしていて気持ち良い肌触りのブランケット。シーツとしても枕カバーとしても使えるため夏場のマストアイテムと言っても過言ではありません。特典用などにおすすめ！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14D029-61D4-B2FF-0BFB-3F2BBC683792}"/>
              </a:ext>
            </a:extLst>
          </p:cNvPr>
          <p:cNvPicPr>
            <a:picLocks noChangeAspect="1"/>
          </p:cNvPicPr>
          <p:nvPr/>
        </p:nvPicPr>
        <p:blipFill>
          <a:blip r:embed="rId5"/>
          <a:stretch>
            <a:fillRect/>
          </a:stretch>
        </p:blipFill>
        <p:spPr>
          <a:xfrm>
            <a:off x="706027" y="1314826"/>
            <a:ext cx="3607979" cy="3607979"/>
          </a:xfrm>
          <a:prstGeom prst="rect">
            <a:avLst/>
          </a:prstGeom>
        </p:spPr>
      </p:pic>
    </p:spTree>
    <p:extLst>
      <p:ext uri="{BB962C8B-B14F-4D97-AF65-F5344CB8AC3E}">
        <p14:creationId xmlns:p14="http://schemas.microsoft.com/office/powerpoint/2010/main" val="237200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120270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タッチ対応クリアスマホポーチ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素材：ポーチ本体／</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・銅・ポリエチレン・ポリアセタール・亜鉛合金 ショルダーストラップ／ポリエステル・綿・ポリプロピレン・アルミニウム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13×22cm(</a:t>
            </a:r>
            <a:r>
              <a:rPr lang="ja-JP" altLang="en-US" sz="900" dirty="0">
                <a:latin typeface="Meiryo UI" panose="020B0604030504040204" pitchFamily="34" charset="-128"/>
                <a:ea typeface="Meiryo UI" panose="020B0604030504040204" pitchFamily="34" charset="-128"/>
              </a:rPr>
              <a:t>ショルダーストラップ／カラビナ含め全長最大約</a:t>
            </a:r>
            <a:r>
              <a:rPr lang="en-US" altLang="ja-JP" sz="900" dirty="0">
                <a:latin typeface="Meiryo UI" panose="020B0604030504040204" pitchFamily="34" charset="-128"/>
                <a:ea typeface="Meiryo UI" panose="020B0604030504040204" pitchFamily="34" charset="-128"/>
              </a:rPr>
              <a:t>130cm)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ストラップの付け替えでタテ持ちにもヨコ持ちにもできるクリアスマホポーチです。中に入れたままでもスマホ操作が可能なため、使い勝手抜群！ノベルティ用などしておすすめです。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E58274B9-A313-03E3-6668-489E0C5CD570}"/>
              </a:ext>
            </a:extLst>
          </p:cNvPr>
          <p:cNvPicPr>
            <a:picLocks noChangeAspect="1"/>
          </p:cNvPicPr>
          <p:nvPr/>
        </p:nvPicPr>
        <p:blipFill>
          <a:blip r:embed="rId5"/>
          <a:stretch>
            <a:fillRect/>
          </a:stretch>
        </p:blipFill>
        <p:spPr>
          <a:xfrm>
            <a:off x="747767" y="1427507"/>
            <a:ext cx="3560089" cy="3560089"/>
          </a:xfrm>
          <a:prstGeom prst="rect">
            <a:avLst/>
          </a:prstGeom>
        </p:spPr>
      </p:pic>
    </p:spTree>
    <p:extLst>
      <p:ext uri="{BB962C8B-B14F-4D97-AF65-F5344CB8AC3E}">
        <p14:creationId xmlns:p14="http://schemas.microsoft.com/office/powerpoint/2010/main" val="23114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1654083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アクスタポーチ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W105×H155×D30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お気に入りのアクリルスタンドを持ち歩ける専用クリアポーチです。本体と同色のストラップ付きのため、バッグ等に取り付けることが可能！ファンイベントの物販用などに最適です。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FE145E3-B174-EC8F-E961-DC05D4544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65" y="1371900"/>
            <a:ext cx="3430725" cy="34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オリジナル応援バルーン</a:t>
            </a:r>
            <a:r>
              <a:rPr lang="en-US" altLang="ja-JP" sz="2000" dirty="0">
                <a:solidFill>
                  <a:schemeClr val="bg1"/>
                </a:solidFill>
                <a:latin typeface="Meiryo UI" panose="020B0604030504040204" pitchFamily="34" charset="-128"/>
                <a:ea typeface="Meiryo UI" panose="020B0604030504040204" pitchFamily="34" charset="-128"/>
              </a:rPr>
              <a:t>DX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素材：ナイロンフィルムラミネート</a:t>
            </a:r>
          </a:p>
          <a:p>
            <a:r>
              <a:rPr lang="ja-JP" altLang="en-US" sz="900" dirty="0">
                <a:latin typeface="Meiryo UI" panose="020B0604030504040204" pitchFamily="34" charset="-128"/>
                <a:ea typeface="Meiryo UI" panose="020B0604030504040204" pitchFamily="34" charset="-128"/>
              </a:rPr>
              <a:t>サイズ：膨らまし後サイズ</a:t>
            </a:r>
            <a:r>
              <a:rPr lang="en-US" altLang="ja-JP" sz="900" dirty="0">
                <a:latin typeface="Meiryo UI" panose="020B0604030504040204" pitchFamily="34" charset="-128"/>
                <a:ea typeface="Meiryo UI" panose="020B0604030504040204" pitchFamily="34" charset="-128"/>
              </a:rPr>
              <a:t>:W6Φ×H58cm</a:t>
            </a:r>
          </a:p>
          <a:p>
            <a:r>
              <a:rPr lang="ja-JP" altLang="en-US" sz="900" dirty="0">
                <a:latin typeface="Meiryo UI" panose="020B0604030504040204" pitchFamily="34" charset="-128"/>
                <a:ea typeface="Meiryo UI" panose="020B0604030504040204" pitchFamily="34" charset="-128"/>
              </a:rPr>
              <a:t>機能：逆止弁内蔵</a:t>
            </a:r>
          </a:p>
          <a:p>
            <a:r>
              <a:rPr lang="ja-JP" altLang="en-US" sz="900" dirty="0">
                <a:latin typeface="Meiryo UI" panose="020B0604030504040204" pitchFamily="34" charset="-128"/>
                <a:ea typeface="Meiryo UI" panose="020B0604030504040204" pitchFamily="34" charset="-128"/>
              </a:rPr>
              <a:t>付属品：バルーン</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本を取扱説明書兼パッケージに封入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スポーツ観戦する際の応援グッズとして人気のある応援バルーンです。全</a:t>
            </a:r>
            <a:r>
              <a:rPr lang="en-US" altLang="ja-JP" sz="1600" dirty="0"/>
              <a:t>6</a:t>
            </a:r>
            <a:r>
              <a:rPr lang="ja-JP" altLang="en-US" sz="1600" dirty="0"/>
              <a:t>色から選べ、チームカラーに合わせて使用することができます。名入れは</a:t>
            </a:r>
            <a:r>
              <a:rPr lang="en-US" altLang="ja-JP" sz="1600" dirty="0"/>
              <a:t>1</a:t>
            </a:r>
            <a:r>
              <a:rPr lang="ja-JP" altLang="en-US" sz="1600" dirty="0"/>
              <a:t>色のみの対応です。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369757A0-9DC8-9F3C-D7EF-A8C210C12A8A}"/>
              </a:ext>
            </a:extLst>
          </p:cNvPr>
          <p:cNvPicPr>
            <a:picLocks noChangeAspect="1"/>
          </p:cNvPicPr>
          <p:nvPr/>
        </p:nvPicPr>
        <p:blipFill>
          <a:blip r:embed="rId5"/>
          <a:stretch>
            <a:fillRect/>
          </a:stretch>
        </p:blipFill>
        <p:spPr>
          <a:xfrm>
            <a:off x="724120" y="1407945"/>
            <a:ext cx="3560088" cy="3560088"/>
          </a:xfrm>
          <a:prstGeom prst="rect">
            <a:avLst/>
          </a:prstGeom>
        </p:spPr>
      </p:pic>
    </p:spTree>
    <p:extLst>
      <p:ext uri="{BB962C8B-B14F-4D97-AF65-F5344CB8AC3E}">
        <p14:creationId xmlns:p14="http://schemas.microsoft.com/office/powerpoint/2010/main" val="210527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クリアジャンプ傘</a:t>
            </a:r>
            <a:r>
              <a:rPr lang="en-US" altLang="ja-JP" sz="2000" dirty="0">
                <a:solidFill>
                  <a:schemeClr val="bg1"/>
                </a:solidFill>
                <a:latin typeface="Meiryo UI" panose="020B0604030504040204" pitchFamily="34" charset="-128"/>
                <a:ea typeface="Meiryo UI" panose="020B0604030504040204" pitchFamily="34" charset="-128"/>
              </a:rPr>
              <a:t>60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カラー展開：ハンドル</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POE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60cm×8</a:t>
            </a:r>
            <a:r>
              <a:rPr lang="ja-JP" altLang="en-US" sz="900" dirty="0">
                <a:latin typeface="Meiryo UI" panose="020B0604030504040204" pitchFamily="34" charset="-128"/>
                <a:ea typeface="Meiryo UI" panose="020B0604030504040204" pitchFamily="34" charset="-128"/>
              </a:rPr>
              <a:t>本骨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環境に優しい材質を使った、透明生地のシャンプ式ビニール傘。ハンドル部分のカラーを全</a:t>
            </a:r>
            <a:r>
              <a:rPr lang="en-US" altLang="ja-JP" sz="1600" dirty="0"/>
              <a:t>9</a:t>
            </a:r>
            <a:r>
              <a:rPr lang="ja-JP" altLang="en-US" sz="1600" dirty="0"/>
              <a:t>種のカラーバリエーションから、オリジナル名入れデザインに合わせて色を選ぶことができます。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7CFF9D6-628E-BF6F-D742-FBE80BA621C4}"/>
              </a:ext>
            </a:extLst>
          </p:cNvPr>
          <p:cNvPicPr>
            <a:picLocks noChangeAspect="1"/>
          </p:cNvPicPr>
          <p:nvPr/>
        </p:nvPicPr>
        <p:blipFill>
          <a:blip r:embed="rId5"/>
          <a:stretch>
            <a:fillRect/>
          </a:stretch>
        </p:blipFill>
        <p:spPr>
          <a:xfrm>
            <a:off x="743850" y="1371901"/>
            <a:ext cx="3615520" cy="3615520"/>
          </a:xfrm>
          <a:prstGeom prst="rect">
            <a:avLst/>
          </a:prstGeom>
        </p:spPr>
      </p:pic>
    </p:spTree>
    <p:extLst>
      <p:ext uri="{BB962C8B-B14F-4D97-AF65-F5344CB8AC3E}">
        <p14:creationId xmlns:p14="http://schemas.microsoft.com/office/powerpoint/2010/main" val="372314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イベントポンチョ</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PEVA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着丈約</a:t>
            </a:r>
            <a:r>
              <a:rPr lang="en-US" altLang="ja-JP" sz="900" b="0" i="0" dirty="0">
                <a:solidFill>
                  <a:srgbClr val="333333"/>
                </a:solidFill>
                <a:effectLst/>
                <a:latin typeface="-apple-system"/>
              </a:rPr>
              <a:t>815mm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/190×240mm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身長約</a:t>
            </a:r>
            <a:r>
              <a:rPr lang="en-US" altLang="ja-JP" sz="900" b="0" i="0" dirty="0">
                <a:solidFill>
                  <a:srgbClr val="333333"/>
                </a:solidFill>
                <a:effectLst/>
                <a:latin typeface="-apple-system"/>
              </a:rPr>
              <a:t>150~180cm</a:t>
            </a:r>
            <a:r>
              <a:rPr lang="ja-JP" altLang="en-US" sz="900" b="0" i="0" dirty="0">
                <a:solidFill>
                  <a:srgbClr val="333333"/>
                </a:solidFill>
                <a:effectLst/>
                <a:latin typeface="-apple-system"/>
              </a:rPr>
              <a:t>対応</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野外イベントで配布するのにぴったりなスタンダードなポンチョです。専用のポーチにはオリジナルデザインの名入れプリントが可能な上、持ち歩きにも便利ですので是非ご活用ください。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7086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135856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163970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カフェタンブラーベーシック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φ80×139(mm)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カフェタンブラーにバンブーファイバーを配合したエシカルな商品。プラスチック</a:t>
            </a:r>
            <a:r>
              <a:rPr lang="en-US" altLang="ja-JP" sz="1600" dirty="0"/>
              <a:t>2</a:t>
            </a:r>
            <a:r>
              <a:rPr lang="ja-JP" altLang="en-US" sz="1600" dirty="0"/>
              <a:t>層構造の本体は保温・保冷効果抜群です。オリジナルデザインのプリントや名入れをして物販品にご使用ください。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0A82414-2677-77ED-2620-E2835AAF7D3B}"/>
              </a:ext>
            </a:extLst>
          </p:cNvPr>
          <p:cNvPicPr>
            <a:picLocks noChangeAspect="1"/>
          </p:cNvPicPr>
          <p:nvPr/>
        </p:nvPicPr>
        <p:blipFill>
          <a:blip r:embed="rId5"/>
          <a:stretch>
            <a:fillRect/>
          </a:stretch>
        </p:blipFill>
        <p:spPr>
          <a:xfrm>
            <a:off x="859124" y="1419751"/>
            <a:ext cx="3544006" cy="3544006"/>
          </a:xfrm>
          <a:prstGeom prst="rect">
            <a:avLst/>
          </a:prstGeom>
        </p:spPr>
      </p:pic>
    </p:spTree>
    <p:extLst>
      <p:ext uri="{BB962C8B-B14F-4D97-AF65-F5344CB8AC3E}">
        <p14:creationId xmlns:p14="http://schemas.microsoft.com/office/powerpoint/2010/main" val="15187260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1399</TotalTime>
  <Words>2781</Words>
  <Application>Microsoft Office PowerPoint</Application>
  <PresentationFormat>画面に合わせる (4:3)</PresentationFormat>
  <Paragraphs>473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292</cp:revision>
  <cp:lastPrinted>2021-07-20T08:57:41Z</cp:lastPrinted>
  <dcterms:created xsi:type="dcterms:W3CDTF">2021-06-21T09:41:39Z</dcterms:created>
  <dcterms:modified xsi:type="dcterms:W3CDTF">2024-09-13T04:27:49Z</dcterms:modified>
</cp:coreProperties>
</file>