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2" r:id="rId2"/>
    <p:sldId id="290" r:id="rId3"/>
    <p:sldId id="291" r:id="rId4"/>
    <p:sldId id="281" r:id="rId5"/>
    <p:sldId id="275" r:id="rId6"/>
    <p:sldId id="278" r:id="rId7"/>
    <p:sldId id="259" r:id="rId8"/>
    <p:sldId id="288" r:id="rId9"/>
    <p:sldId id="286" r:id="rId10"/>
    <p:sldId id="285" r:id="rId11"/>
    <p:sldId id="279" r:id="rId12"/>
    <p:sldId id="272" r:id="rId13"/>
    <p:sldId id="256" r:id="rId14"/>
    <p:sldId id="292" r:id="rId15"/>
    <p:sldId id="289" r:id="rId16"/>
    <p:sldId id="280" r:id="rId17"/>
    <p:sldId id="260" r:id="rId18"/>
    <p:sldId id="258" r:id="rId19"/>
    <p:sldId id="261" r:id="rId20"/>
    <p:sldId id="284" r:id="rId21"/>
    <p:sldId id="268" r:id="rId22"/>
    <p:sldId id="257" r:id="rId23"/>
    <p:sldId id="287" r:id="rId24"/>
    <p:sldId id="273" r:id="rId25"/>
    <p:sldId id="274" r:id="rId26"/>
    <p:sldId id="265" r:id="rId27"/>
    <p:sldId id="266" r:id="rId28"/>
    <p:sldId id="270" r:id="rId29"/>
    <p:sldId id="271" r:id="rId30"/>
    <p:sldId id="282" r:id="rId31"/>
    <p:sldId id="277" r:id="rId32"/>
    <p:sldId id="293"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9" autoAdjust="0"/>
    <p:restoredTop sz="94656"/>
  </p:normalViewPr>
  <p:slideViewPr>
    <p:cSldViewPr snapToGrid="0" snapToObjects="1">
      <p:cViewPr varScale="1">
        <p:scale>
          <a:sx n="83" d="100"/>
          <a:sy n="83" d="100"/>
        </p:scale>
        <p:origin x="108"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2025/8/27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2025/8/27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125A00-3496-6017-EC59-B6E8FBBEF3ED}"/>
              </a:ext>
            </a:extLst>
          </p:cNvPr>
          <p:cNvPicPr>
            <a:picLocks noChangeAspect="1"/>
          </p:cNvPicPr>
          <p:nvPr/>
        </p:nvPicPr>
        <p:blipFill>
          <a:blip r:embed="rId5"/>
          <a:stretch>
            <a:fillRect/>
          </a:stretch>
        </p:blipFill>
        <p:spPr>
          <a:xfrm>
            <a:off x="750592" y="1318415"/>
            <a:ext cx="3673014" cy="3673014"/>
          </a:xfrm>
          <a:prstGeom prst="rect">
            <a:avLst/>
          </a:prstGeom>
        </p:spPr>
      </p:pic>
    </p:spTree>
    <p:extLst>
      <p:ext uri="{BB962C8B-B14F-4D97-AF65-F5344CB8AC3E}">
        <p14:creationId xmlns:p14="http://schemas.microsoft.com/office/powerpoint/2010/main" val="356426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92×115×6mm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763FFD3-AB8B-5849-B680-C8AFD4F95762}"/>
              </a:ext>
            </a:extLst>
          </p:cNvPr>
          <p:cNvPicPr>
            <a:picLocks noChangeAspect="1"/>
          </p:cNvPicPr>
          <p:nvPr/>
        </p:nvPicPr>
        <p:blipFill>
          <a:blip r:embed="rId5"/>
          <a:stretch>
            <a:fillRect/>
          </a:stretch>
        </p:blipFill>
        <p:spPr>
          <a:xfrm>
            <a:off x="604363" y="1410251"/>
            <a:ext cx="3614479" cy="3655092"/>
          </a:xfrm>
          <a:prstGeom prst="rect">
            <a:avLst/>
          </a:prstGeom>
        </p:spPr>
      </p:pic>
    </p:spTree>
    <p:extLst>
      <p:ext uri="{BB962C8B-B14F-4D97-AF65-F5344CB8AC3E}">
        <p14:creationId xmlns:p14="http://schemas.microsoft.com/office/powerpoint/2010/main" val="373903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166908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オーガニックコットンネット巾着</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サイズの巾着です。上半分がネット素材になっているため、口を開けることなく入れたものを確認できて便利な上、見た目的にもおしゃれです。同じ仕様で</a:t>
            </a: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サイズもご用意しております。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8" name="Picture 34">
            <a:extLst>
              <a:ext uri="{FF2B5EF4-FFF2-40B4-BE49-F238E27FC236}">
                <a16:creationId xmlns:a16="http://schemas.microsoft.com/office/drawing/2014/main" id="{BBA2A370-20C5-0690-36E0-C53651A93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06" y="1332465"/>
            <a:ext cx="3700779" cy="370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1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スリムクリアボトル</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PET､PP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ブラック・ピンク・ホワイト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スポーツ系・アウトドア系から飲食系まで、幅広い業種のノベルティグッズとして活用される人気のクリアボトル</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サイズです。カラー展開も豊富ですので名入れデザインに合わせてお選び下さい。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B0BB1D-EB39-D4FD-50C3-11A9F28E7E6C}"/>
              </a:ext>
            </a:extLst>
          </p:cNvPr>
          <p:cNvPicPr>
            <a:picLocks noChangeAspect="1"/>
          </p:cNvPicPr>
          <p:nvPr/>
        </p:nvPicPr>
        <p:blipFill>
          <a:blip r:embed="rId5"/>
          <a:stretch>
            <a:fillRect/>
          </a:stretch>
        </p:blipFill>
        <p:spPr>
          <a:xfrm>
            <a:off x="748380" y="1432297"/>
            <a:ext cx="3535680" cy="3535680"/>
          </a:xfrm>
          <a:prstGeom prst="rect">
            <a:avLst/>
          </a:prstGeom>
        </p:spPr>
      </p:pic>
    </p:spTree>
    <p:extLst>
      <p:ext uri="{BB962C8B-B14F-4D97-AF65-F5344CB8AC3E}">
        <p14:creationId xmlns:p14="http://schemas.microsoft.com/office/powerpoint/2010/main" val="89041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 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152×211×12mm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色ラインナップから選べる</a:t>
            </a:r>
            <a:r>
              <a:rPr lang="en-US"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サイズのノートです。どんなデザインにもマッチするシンプルな仕様ですので、ノベルティにも記念用にも幅広くご活用いただけます。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10B805-7F84-644C-AAA2-095F1C5974B5}"/>
              </a:ext>
            </a:extLst>
          </p:cNvPr>
          <p:cNvPicPr>
            <a:picLocks noChangeAspect="1"/>
          </p:cNvPicPr>
          <p:nvPr/>
        </p:nvPicPr>
        <p:blipFill>
          <a:blip r:embed="rId5"/>
          <a:stretch>
            <a:fillRect/>
          </a:stretch>
        </p:blipFill>
        <p:spPr>
          <a:xfrm>
            <a:off x="343877" y="1521690"/>
            <a:ext cx="4121391" cy="3266465"/>
          </a:xfrm>
          <a:prstGeom prst="rect">
            <a:avLst/>
          </a:prstGeom>
        </p:spPr>
      </p:pic>
    </p:spTree>
    <p:extLst>
      <p:ext uri="{BB962C8B-B14F-4D97-AF65-F5344CB8AC3E}">
        <p14:creationId xmlns:p14="http://schemas.microsoft.com/office/powerpoint/2010/main" val="101543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1000" dirty="0">
                <a:latin typeface="Meiryo UI" panose="020B0604030504040204" pitchFamily="34" charset="-128"/>
                <a:ea typeface="Meiryo UI" panose="020B0604030504040204" pitchFamily="34" charset="-128"/>
              </a:rPr>
              <a:t>素材：ポリエステル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再生</a:t>
            </a:r>
            <a:r>
              <a:rPr lang="en-US" altLang="ja-JP" sz="1000" dirty="0">
                <a:latin typeface="Meiryo UI" panose="020B0604030504040204" pitchFamily="34" charset="-128"/>
                <a:ea typeface="Meiryo UI" panose="020B0604030504040204" pitchFamily="34" charset="-128"/>
              </a:rPr>
              <a:t>PET)</a:t>
            </a:r>
          </a:p>
          <a:p>
            <a:r>
              <a:rPr lang="ja-JP" altLang="en-US" sz="1000" dirty="0">
                <a:latin typeface="Meiryo UI" panose="020B0604030504040204" pitchFamily="34" charset="-128"/>
                <a:ea typeface="Meiryo UI" panose="020B0604030504040204" pitchFamily="34" charset="-128"/>
              </a:rPr>
              <a:t>サイズ：縦</a:t>
            </a:r>
            <a:r>
              <a:rPr lang="en-US" altLang="ja-JP" sz="1000" dirty="0">
                <a:latin typeface="Meiryo UI" panose="020B0604030504040204" pitchFamily="34" charset="-128"/>
                <a:ea typeface="Meiryo UI" panose="020B0604030504040204" pitchFamily="34" charset="-128"/>
              </a:rPr>
              <a:t>410×</a:t>
            </a:r>
            <a:r>
              <a:rPr lang="ja-JP" altLang="en-US" sz="1000" dirty="0">
                <a:latin typeface="Meiryo UI" panose="020B0604030504040204" pitchFamily="34" charset="-128"/>
                <a:ea typeface="Meiryo UI" panose="020B0604030504040204" pitchFamily="34" charset="-128"/>
              </a:rPr>
              <a:t>横</a:t>
            </a:r>
            <a:r>
              <a:rPr lang="en-US" altLang="ja-JP" sz="1000" dirty="0">
                <a:latin typeface="Meiryo UI" panose="020B0604030504040204" pitchFamily="34" charset="-128"/>
                <a:ea typeface="Meiryo UI" panose="020B0604030504040204" pitchFamily="34" charset="-128"/>
              </a:rPr>
              <a:t>270×</a:t>
            </a:r>
            <a:r>
              <a:rPr lang="ja-JP" altLang="en-US" sz="1000" dirty="0">
                <a:latin typeface="Meiryo UI" panose="020B0604030504040204" pitchFamily="34" charset="-128"/>
                <a:ea typeface="Meiryo UI" panose="020B0604030504040204" pitchFamily="34" charset="-128"/>
              </a:rPr>
              <a:t>高</a:t>
            </a:r>
            <a:r>
              <a:rPr lang="en-US" altLang="ja-JP" sz="1000" dirty="0">
                <a:latin typeface="Meiryo UI" panose="020B0604030504040204" pitchFamily="34" charset="-128"/>
                <a:ea typeface="Meiryo UI" panose="020B0604030504040204" pitchFamily="34" charset="-128"/>
              </a:rPr>
              <a:t>180mm</a:t>
            </a:r>
          </a:p>
          <a:p>
            <a:r>
              <a:rPr lang="ja-JP" altLang="en-US" sz="1000" dirty="0">
                <a:latin typeface="Meiryo UI" panose="020B0604030504040204" pitchFamily="34" charset="-128"/>
                <a:ea typeface="Meiryo UI" panose="020B0604030504040204" pitchFamily="34" charset="-128"/>
              </a:rPr>
              <a:t>包装：台紙、</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袋入</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環境に優しいミニサイズのポータブルエコバッグ。マチ付きで底が広がり、お弁当などを傾けずに持ち運べます。使用済のペットボトルを再生したくすみカラーのポリエステル素材を使用しています。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D6E854-5B12-AAC1-3A33-FC8A9362013B}"/>
              </a:ext>
            </a:extLst>
          </p:cNvPr>
          <p:cNvPicPr>
            <a:picLocks noChangeAspect="1"/>
          </p:cNvPicPr>
          <p:nvPr/>
        </p:nvPicPr>
        <p:blipFill>
          <a:blip r:embed="rId5"/>
          <a:stretch>
            <a:fillRect/>
          </a:stretch>
        </p:blipFill>
        <p:spPr>
          <a:xfrm>
            <a:off x="642303" y="1358086"/>
            <a:ext cx="3701118" cy="3701118"/>
          </a:xfrm>
          <a:prstGeom prst="rect">
            <a:avLst/>
          </a:prstGeom>
        </p:spPr>
      </p:pic>
    </p:spTree>
    <p:extLst>
      <p:ext uri="{BB962C8B-B14F-4D97-AF65-F5344CB8AC3E}">
        <p14:creationId xmlns:p14="http://schemas.microsoft.com/office/powerpoint/2010/main" val="72036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0588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359031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413473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今治シャーリングカラーハンカチタオル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250×250mm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注意事項：名入れ不可</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64</a:t>
            </a:r>
            <a:r>
              <a:rPr lang="ja-JP" altLang="en-US" sz="900" dirty="0">
                <a:latin typeface="Meiryo UI" panose="020B0604030504040204" pitchFamily="34" charset="-128"/>
                <a:ea typeface="Meiryo UI" panose="020B0604030504040204" pitchFamily="34" charset="-128"/>
              </a:rPr>
              <a:t>匁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nSpc>
                <a:spcPts val="2400"/>
              </a:lnSpc>
            </a:pPr>
            <a:r>
              <a:rPr lang="ja-JP" altLang="en-US" sz="1600" dirty="0"/>
              <a:t>柔らかい肌触りと高い吸水性で有名な今治産のシャーリングハンカチ・タオルです。シンプルな無地タイプながら、全</a:t>
            </a:r>
            <a:r>
              <a:rPr lang="en-US" altLang="ja-JP" sz="1600" dirty="0"/>
              <a:t>7</a:t>
            </a:r>
            <a:r>
              <a:rPr lang="ja-JP" altLang="en-US" sz="1600" dirty="0"/>
              <a:t>色のカラーバリエーションを用意しております。ノベルティ用にもおすすめ。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5" name="図 44">
            <a:extLst>
              <a:ext uri="{FF2B5EF4-FFF2-40B4-BE49-F238E27FC236}">
                <a16:creationId xmlns:a16="http://schemas.microsoft.com/office/drawing/2014/main" id="{B85860C9-48B8-D112-4D2C-CA5C4B9F79BB}"/>
              </a:ext>
            </a:extLst>
          </p:cNvPr>
          <p:cNvPicPr>
            <a:picLocks noChangeAspect="1"/>
          </p:cNvPicPr>
          <p:nvPr/>
        </p:nvPicPr>
        <p:blipFill>
          <a:blip r:embed="rId5"/>
          <a:stretch>
            <a:fillRect/>
          </a:stretch>
        </p:blipFill>
        <p:spPr>
          <a:xfrm>
            <a:off x="745974" y="1367466"/>
            <a:ext cx="3621068" cy="3621068"/>
          </a:xfrm>
          <a:prstGeom prst="rect">
            <a:avLst/>
          </a:prstGeom>
        </p:spPr>
      </p:pic>
    </p:spTree>
    <p:extLst>
      <p:ext uri="{BB962C8B-B14F-4D97-AF65-F5344CB8AC3E}">
        <p14:creationId xmlns:p14="http://schemas.microsoft.com/office/powerpoint/2010/main" val="193526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D747409-AC41-5E96-E035-73CDE7AEE497}"/>
              </a:ext>
            </a:extLst>
          </p:cNvPr>
          <p:cNvPicPr>
            <a:picLocks noChangeAspect="1"/>
          </p:cNvPicPr>
          <p:nvPr/>
        </p:nvPicPr>
        <p:blipFill>
          <a:blip r:embed="rId5"/>
          <a:stretch>
            <a:fillRect/>
          </a:stretch>
        </p:blipFill>
        <p:spPr>
          <a:xfrm>
            <a:off x="717033" y="1383706"/>
            <a:ext cx="3551802" cy="3551802"/>
          </a:xfrm>
          <a:prstGeom prst="rect">
            <a:avLst/>
          </a:prstGeom>
        </p:spPr>
      </p:pic>
    </p:spTree>
    <p:extLst>
      <p:ext uri="{BB962C8B-B14F-4D97-AF65-F5344CB8AC3E}">
        <p14:creationId xmlns:p14="http://schemas.microsoft.com/office/powerpoint/2010/main" val="151114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日清食品 カップヌードル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包装：なし</a:t>
            </a:r>
          </a:p>
          <a:p>
            <a:r>
              <a:rPr lang="ja-JP" altLang="en-US" sz="900" dirty="0">
                <a:latin typeface="Meiryo UI" panose="020B0604030504040204" pitchFamily="34" charset="-128"/>
                <a:ea typeface="Meiryo UI" panose="020B0604030504040204" pitchFamily="34" charset="-128"/>
              </a:rPr>
              <a:t>注意事項：賞味期間：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1971</a:t>
            </a:r>
            <a:r>
              <a:rPr lang="ja-JP" altLang="en-US" sz="1600" dirty="0"/>
              <a:t>年発売以来、長く愛され続ける不動の大人気インスタント麺、日清食品カップヌードル。定番の醤油味とカレー味、シーフード味の</a:t>
            </a:r>
            <a:r>
              <a:rPr lang="en-US" altLang="ja-JP" sz="1600" dirty="0"/>
              <a:t>3</a:t>
            </a:r>
            <a:r>
              <a:rPr lang="ja-JP" altLang="en-US" sz="1600" dirty="0"/>
              <a:t>種類の中から自由にお選びいただけます。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2FE4366-3404-48D2-ED57-F7CF78C669B1}"/>
              </a:ext>
            </a:extLst>
          </p:cNvPr>
          <p:cNvPicPr>
            <a:picLocks noChangeAspect="1"/>
          </p:cNvPicPr>
          <p:nvPr/>
        </p:nvPicPr>
        <p:blipFill>
          <a:blip r:embed="rId5"/>
          <a:stretch>
            <a:fillRect/>
          </a:stretch>
        </p:blipFill>
        <p:spPr>
          <a:xfrm>
            <a:off x="709736" y="1411148"/>
            <a:ext cx="3560089" cy="3560089"/>
          </a:xfrm>
          <a:prstGeom prst="rect">
            <a:avLst/>
          </a:prstGeom>
        </p:spPr>
      </p:pic>
    </p:spTree>
    <p:extLst>
      <p:ext uri="{BB962C8B-B14F-4D97-AF65-F5344CB8AC3E}">
        <p14:creationId xmlns:p14="http://schemas.microsoft.com/office/powerpoint/2010/main" val="381455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904448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厚手コットンポーチ巾着</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W300×H200×D110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マチ付きで立体物も収納しやすい、程よい厚みのコットン生地を使った巾着ポーチの</a:t>
            </a:r>
            <a:r>
              <a:rPr lang="en-US" altLang="ja-JP" sz="1600" dirty="0"/>
              <a:t>M</a:t>
            </a:r>
            <a:r>
              <a:rPr lang="ja-JP" altLang="en-US" sz="1600" dirty="0"/>
              <a:t>サイズ。見た目がコロンとしてかわいくて、ランチバッグやコスメポーチとしても活用できます。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9929CAC-40B1-E689-4ED6-3B2D5EEAEF72}"/>
              </a:ext>
            </a:extLst>
          </p:cNvPr>
          <p:cNvPicPr>
            <a:picLocks noChangeAspect="1"/>
          </p:cNvPicPr>
          <p:nvPr/>
        </p:nvPicPr>
        <p:blipFill>
          <a:blip r:embed="rId5"/>
          <a:stretch>
            <a:fillRect/>
          </a:stretch>
        </p:blipFill>
        <p:spPr>
          <a:xfrm>
            <a:off x="671181" y="1345232"/>
            <a:ext cx="3695381" cy="3695381"/>
          </a:xfrm>
          <a:prstGeom prst="rect">
            <a:avLst/>
          </a:prstGeom>
        </p:spPr>
      </p:pic>
    </p:spTree>
    <p:extLst>
      <p:ext uri="{BB962C8B-B14F-4D97-AF65-F5344CB8AC3E}">
        <p14:creationId xmlns:p14="http://schemas.microsoft.com/office/powerpoint/2010/main" val="314345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ポータブルマルチ傘カバー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280×115mm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110×70×30mm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a:t>
            </a:r>
            <a:r>
              <a:rPr lang="en-US" altLang="ja-JP" sz="1600" dirty="0"/>
              <a:t>PET</a:t>
            </a:r>
            <a:r>
              <a:rPr lang="ja-JP" altLang="en-US" sz="1600" dirty="0"/>
              <a:t>ポリエステルを使った、ノベルティに最適なエコなポータブルマルチ傘カバー。使用済みの折り畳み傘もコンパクトに携帯できるので、特に傘が手放せない梅雨シーズンには重宝します。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612564-14D5-C86C-E54E-4B4DCED18A24}"/>
              </a:ext>
            </a:extLst>
          </p:cNvPr>
          <p:cNvPicPr>
            <a:picLocks noChangeAspect="1"/>
          </p:cNvPicPr>
          <p:nvPr/>
        </p:nvPicPr>
        <p:blipFill>
          <a:blip r:embed="rId5"/>
          <a:stretch>
            <a:fillRect/>
          </a:stretch>
        </p:blipFill>
        <p:spPr>
          <a:xfrm>
            <a:off x="723713" y="1447045"/>
            <a:ext cx="3569970" cy="3569970"/>
          </a:xfrm>
          <a:prstGeom prst="rect">
            <a:avLst/>
          </a:prstGeom>
        </p:spPr>
      </p:pic>
    </p:spTree>
    <p:extLst>
      <p:ext uri="{BB962C8B-B14F-4D97-AF65-F5344CB8AC3E}">
        <p14:creationId xmlns:p14="http://schemas.microsoft.com/office/powerpoint/2010/main" val="1864063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DEC7FF6-A969-3470-E766-93314341E787}"/>
              </a:ext>
            </a:extLst>
          </p:cNvPr>
          <p:cNvPicPr>
            <a:picLocks noChangeAspect="1"/>
          </p:cNvPicPr>
          <p:nvPr/>
        </p:nvPicPr>
        <p:blipFill>
          <a:blip r:embed="rId5"/>
          <a:stretch>
            <a:fillRect/>
          </a:stretch>
        </p:blipFill>
        <p:spPr>
          <a:xfrm>
            <a:off x="610077" y="1321480"/>
            <a:ext cx="3712509" cy="3712509"/>
          </a:xfrm>
          <a:prstGeom prst="rect">
            <a:avLst/>
          </a:prstGeom>
        </p:spPr>
      </p:pic>
    </p:spTree>
    <p:extLst>
      <p:ext uri="{BB962C8B-B14F-4D97-AF65-F5344CB8AC3E}">
        <p14:creationId xmlns:p14="http://schemas.microsoft.com/office/powerpoint/2010/main" val="1351128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スクエアハンドミラー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94×169×5mm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シンプルながらポップな印象を与えてくれるスクエア型が可愛いハンドミラーです。カラーバリエーションはブラック、ホワイト、レッドの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色。フルカラープリント可能で販促用に最適！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53B446-1BEB-B948-A225-F6D6F7C5E85A}"/>
              </a:ext>
            </a:extLst>
          </p:cNvPr>
          <p:cNvPicPr>
            <a:picLocks noChangeAspect="1"/>
          </p:cNvPicPr>
          <p:nvPr/>
        </p:nvPicPr>
        <p:blipFill>
          <a:blip r:embed="rId5"/>
          <a:stretch>
            <a:fillRect/>
          </a:stretch>
        </p:blipFill>
        <p:spPr>
          <a:xfrm>
            <a:off x="919892" y="1706092"/>
            <a:ext cx="3175000" cy="3175000"/>
          </a:xfrm>
          <a:prstGeom prst="rect">
            <a:avLst/>
          </a:prstGeom>
        </p:spPr>
      </p:pic>
    </p:spTree>
    <p:extLst>
      <p:ext uri="{BB962C8B-B14F-4D97-AF65-F5344CB8AC3E}">
        <p14:creationId xmlns:p14="http://schemas.microsoft.com/office/powerpoint/2010/main" val="3307425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421608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3839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6191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コットンエコ巾着</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素材：無漂白コットン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エコマーク付</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サイズ：約縦</a:t>
            </a:r>
            <a:r>
              <a:rPr lang="en-US" altLang="ja-JP" sz="900" dirty="0">
                <a:latin typeface="Meiryo UI" panose="020B0604030504040204" pitchFamily="34" charset="-128"/>
                <a:ea typeface="Meiryo UI" panose="020B0604030504040204" pitchFamily="34" charset="-128"/>
              </a:rPr>
              <a:t>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9cm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4L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46g</a:t>
            </a:r>
          </a:p>
          <a:p>
            <a:r>
              <a:rPr lang="ja-JP" altLang="en-US" sz="900" dirty="0">
                <a:latin typeface="Meiryo UI" panose="020B0604030504040204" pitchFamily="34" charset="-128"/>
                <a:ea typeface="Meiryo UI" panose="020B0604030504040204" pitchFamily="34" charset="-128"/>
              </a:rPr>
              <a:t>備考：厚さ：約</a:t>
            </a:r>
            <a:r>
              <a:rPr lang="en-US" altLang="ja-JP" sz="900" dirty="0">
                <a:latin typeface="Meiryo UI" panose="020B0604030504040204" pitchFamily="34" charset="-128"/>
                <a:ea typeface="Meiryo UI" panose="020B0604030504040204" pitchFamily="34" charset="-128"/>
              </a:rPr>
              <a:t>5.1</a:t>
            </a:r>
            <a:r>
              <a:rPr lang="ja-JP" altLang="en-US" sz="900" dirty="0">
                <a:latin typeface="Meiryo UI" panose="020B0604030504040204" pitchFamily="34" charset="-128"/>
                <a:ea typeface="Meiryo UI" panose="020B0604030504040204" pitchFamily="34" charset="-128"/>
              </a:rPr>
              <a:t>オンス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見た目が可愛くて大人気！持ち手が付いたミニトートタイプのコットンエコ巾着。販促・ノベルティに限らず、オリジナルプリントを施して、物販やプレゼント用としてもご活用ください。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462A6D0-412F-7624-045A-C0D650C0F206}"/>
              </a:ext>
            </a:extLst>
          </p:cNvPr>
          <p:cNvPicPr>
            <a:picLocks noChangeAspect="1"/>
          </p:cNvPicPr>
          <p:nvPr/>
        </p:nvPicPr>
        <p:blipFill>
          <a:blip r:embed="rId5"/>
          <a:stretch>
            <a:fillRect/>
          </a:stretch>
        </p:blipFill>
        <p:spPr>
          <a:xfrm>
            <a:off x="782801" y="1424938"/>
            <a:ext cx="3547110" cy="3547110"/>
          </a:xfrm>
          <a:prstGeom prst="rect">
            <a:avLst/>
          </a:prstGeom>
        </p:spPr>
      </p:pic>
    </p:spTree>
    <p:extLst>
      <p:ext uri="{BB962C8B-B14F-4D97-AF65-F5344CB8AC3E}">
        <p14:creationId xmlns:p14="http://schemas.microsoft.com/office/powerpoint/2010/main" val="3390757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596194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フラッシュ</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26mm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本使用（別売）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夜間や暗所での作業やアウトドアシーン、また災害時などにも役立つ、非常に明るいライトです。シンプルながらスタイリッシュな本体には、オリジナルの名入れプリントも可能です。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181BD813-E96A-3904-3605-BB462AFCD8C0}"/>
              </a:ext>
            </a:extLst>
          </p:cNvPr>
          <p:cNvPicPr>
            <a:picLocks noChangeAspect="1"/>
          </p:cNvPicPr>
          <p:nvPr/>
        </p:nvPicPr>
        <p:blipFill>
          <a:blip r:embed="rId5"/>
          <a:stretch>
            <a:fillRect/>
          </a:stretch>
        </p:blipFill>
        <p:spPr>
          <a:xfrm>
            <a:off x="782683" y="1496155"/>
            <a:ext cx="3419237" cy="3419237"/>
          </a:xfrm>
          <a:prstGeom prst="rect">
            <a:avLst/>
          </a:prstGeom>
        </p:spPr>
      </p:pic>
    </p:spTree>
    <p:extLst>
      <p:ext uri="{BB962C8B-B14F-4D97-AF65-F5344CB8AC3E}">
        <p14:creationId xmlns:p14="http://schemas.microsoft.com/office/powerpoint/2010/main" val="68516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223958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199691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2636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 他</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230×170(mm)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フェアトレードコットンを使用しているため</a:t>
            </a:r>
            <a:r>
              <a:rPr lang="en-US" altLang="ja-JP" sz="1600" dirty="0" err="1"/>
              <a:t>SDgs</a:t>
            </a:r>
            <a:r>
              <a:rPr lang="ja-JP" altLang="en-US" sz="1600" dirty="0"/>
              <a:t>にも貢献できる文庫本サイズのブックカバーです。カラーバリエーションは全</a:t>
            </a:r>
            <a:r>
              <a:rPr lang="en-US" altLang="ja-JP" sz="1600" dirty="0"/>
              <a:t>5</a:t>
            </a:r>
            <a:r>
              <a:rPr lang="ja-JP" altLang="en-US" sz="1600" dirty="0"/>
              <a:t>展開と豊富。本を開いたときに目にする内側にも名入れ可能です。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B351A6-AE9C-0969-8E76-A52226A442DE}"/>
              </a:ext>
            </a:extLst>
          </p:cNvPr>
          <p:cNvPicPr>
            <a:picLocks noChangeAspect="1"/>
          </p:cNvPicPr>
          <p:nvPr/>
        </p:nvPicPr>
        <p:blipFill>
          <a:blip r:embed="rId5"/>
          <a:stretch>
            <a:fillRect/>
          </a:stretch>
        </p:blipFill>
        <p:spPr>
          <a:xfrm>
            <a:off x="731162" y="1427332"/>
            <a:ext cx="3560089" cy="3560089"/>
          </a:xfrm>
          <a:prstGeom prst="rect">
            <a:avLst/>
          </a:prstGeom>
        </p:spPr>
      </p:pic>
    </p:spTree>
    <p:extLst>
      <p:ext uri="{BB962C8B-B14F-4D97-AF65-F5344CB8AC3E}">
        <p14:creationId xmlns:p14="http://schemas.microsoft.com/office/powerpoint/2010/main" val="214406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90213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20058077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1044</TotalTime>
  <Words>2704</Words>
  <Application>Microsoft Office PowerPoint</Application>
  <PresentationFormat>画面に合わせる (4:3)</PresentationFormat>
  <Paragraphs>447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252</cp:revision>
  <cp:lastPrinted>2021-07-20T08:57:41Z</cp:lastPrinted>
  <dcterms:created xsi:type="dcterms:W3CDTF">2021-06-21T09:41:39Z</dcterms:created>
  <dcterms:modified xsi:type="dcterms:W3CDTF">2025-08-27T03:01:45Z</dcterms:modified>
</cp:coreProperties>
</file>