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0" r:id="rId2"/>
    <p:sldId id="256" r:id="rId3"/>
    <p:sldId id="269" r:id="rId4"/>
    <p:sldId id="262" r:id="rId5"/>
    <p:sldId id="283" r:id="rId6"/>
    <p:sldId id="278" r:id="rId7"/>
    <p:sldId id="274" r:id="rId8"/>
    <p:sldId id="273" r:id="rId9"/>
    <p:sldId id="268" r:id="rId10"/>
    <p:sldId id="275" r:id="rId11"/>
    <p:sldId id="257" r:id="rId12"/>
    <p:sldId id="281" r:id="rId13"/>
    <p:sldId id="266" r:id="rId14"/>
    <p:sldId id="272" r:id="rId15"/>
    <p:sldId id="282" r:id="rId16"/>
    <p:sldId id="277" r:id="rId17"/>
    <p:sldId id="259" r:id="rId18"/>
    <p:sldId id="284" r:id="rId19"/>
    <p:sldId id="285" r:id="rId20"/>
    <p:sldId id="260" r:id="rId21"/>
    <p:sldId id="279" r:id="rId22"/>
    <p:sldId id="263" r:id="rId23"/>
    <p:sldId id="271" r:id="rId24"/>
    <p:sldId id="286" r:id="rId25"/>
    <p:sldId id="287" r:id="rId26"/>
    <p:sldId id="288" r:id="rId27"/>
    <p:sldId id="289" r:id="rId28"/>
    <p:sldId id="290" r:id="rId29"/>
    <p:sldId id="291" r:id="rId30"/>
    <p:sldId id="292" r:id="rId31"/>
    <p:sldId id="293" r:id="rId32"/>
    <p:sldId id="294"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5" autoAdjust="0"/>
    <p:restoredTop sz="94656"/>
  </p:normalViewPr>
  <p:slideViewPr>
    <p:cSldViewPr snapToGrid="0" snapToObjects="1">
      <p:cViewPr varScale="1">
        <p:scale>
          <a:sx n="88" d="100"/>
          <a:sy n="88" d="100"/>
        </p:scale>
        <p:origin x="102" y="33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再生</a:t>
            </a:r>
            <a:r>
              <a:rPr lang="en-US" altLang="ja-JP" sz="2000" dirty="0">
                <a:solidFill>
                  <a:schemeClr val="bg1"/>
                </a:solidFill>
                <a:latin typeface="Meiryo UI" panose="020B0604030504040204" pitchFamily="34" charset="-128"/>
                <a:ea typeface="Meiryo UI" panose="020B0604030504040204" pitchFamily="34" charset="-128"/>
              </a:rPr>
              <a:t>PET </a:t>
            </a:r>
            <a:r>
              <a:rPr lang="ja-JP" altLang="en-US" sz="2000" dirty="0">
                <a:solidFill>
                  <a:schemeClr val="bg1"/>
                </a:solidFill>
                <a:latin typeface="Meiryo UI" panose="020B0604030504040204" pitchFamily="34" charset="-128"/>
                <a:ea typeface="Meiryo UI" panose="020B0604030504040204" pitchFamily="34" charset="-128"/>
              </a:rPr>
              <a:t>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/350×495×160mm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φ60×170mm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まとめ買いするお買い物やレジャー等に最適な大サイズのマルシェバッグ。回収されたペットボトルなどを原料した再生</a:t>
            </a:r>
            <a:r>
              <a:rPr lang="en-US" altLang="ja-JP" sz="1600" dirty="0"/>
              <a:t>PET</a:t>
            </a:r>
            <a:r>
              <a:rPr lang="ja-JP" altLang="en-US" sz="1600" dirty="0"/>
              <a:t>素材を使用しているため地球環境に優しいアイテムです。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31D62CCD-AE52-5126-767C-EC5D786A9902}"/>
              </a:ext>
            </a:extLst>
          </p:cNvPr>
          <p:cNvPicPr>
            <a:picLocks noChangeAspect="1"/>
          </p:cNvPicPr>
          <p:nvPr/>
        </p:nvPicPr>
        <p:blipFill>
          <a:blip r:embed="rId5"/>
          <a:stretch>
            <a:fillRect/>
          </a:stretch>
        </p:blipFill>
        <p:spPr>
          <a:xfrm>
            <a:off x="693926" y="1355224"/>
            <a:ext cx="3695700" cy="3695700"/>
          </a:xfrm>
          <a:prstGeom prst="rect">
            <a:avLst/>
          </a:prstGeom>
        </p:spPr>
      </p:pic>
    </p:spTree>
    <p:extLst>
      <p:ext uri="{BB962C8B-B14F-4D97-AF65-F5344CB8AC3E}">
        <p14:creationId xmlns:p14="http://schemas.microsoft.com/office/powerpoint/2010/main" val="19127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51765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117590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11937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厚手コットンショルダーハンドルトート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W400×H380×D100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W35×H660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11L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2L</a:t>
            </a:r>
            <a:r>
              <a:rPr lang="ja-JP" altLang="en-US" sz="1600" dirty="0"/>
              <a:t>ペットボトルも収納できる、くり手ハンドルでデザイン性も高く肩掛けしやすい</a:t>
            </a:r>
            <a:r>
              <a:rPr lang="en-US" altLang="ja-JP" sz="1600" dirty="0"/>
              <a:t>L</a:t>
            </a:r>
            <a:r>
              <a:rPr lang="ja-JP" altLang="en-US" sz="1600" dirty="0"/>
              <a:t>サイズのトートバッグ。折り畳んでもかさばらず、適度な厚みで軽量なため、お買物用エコバッグにも最適です。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F896E859-90AA-9243-5640-082090CB12F4}"/>
              </a:ext>
            </a:extLst>
          </p:cNvPr>
          <p:cNvPicPr>
            <a:picLocks noChangeAspect="1"/>
          </p:cNvPicPr>
          <p:nvPr/>
        </p:nvPicPr>
        <p:blipFill>
          <a:blip r:embed="rId5"/>
          <a:stretch>
            <a:fillRect/>
          </a:stretch>
        </p:blipFill>
        <p:spPr>
          <a:xfrm>
            <a:off x="758001" y="1450184"/>
            <a:ext cx="3489960" cy="3489960"/>
          </a:xfrm>
          <a:prstGeom prst="rect">
            <a:avLst/>
          </a:prstGeom>
        </p:spPr>
      </p:pic>
    </p:spTree>
    <p:extLst>
      <p:ext uri="{BB962C8B-B14F-4D97-AF65-F5344CB8AC3E}">
        <p14:creationId xmlns:p14="http://schemas.microsoft.com/office/powerpoint/2010/main" val="382652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ポケッタブルトート</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ポーチ付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W450×H400×D130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ポーチ／約</a:t>
            </a:r>
            <a:r>
              <a:rPr lang="en-US" altLang="ja-JP" sz="900" dirty="0">
                <a:latin typeface="Meiryo UI" panose="020B0604030504040204" pitchFamily="34" charset="-128"/>
                <a:ea typeface="Meiryo UI" panose="020B0604030504040204" pitchFamily="34" charset="-128"/>
              </a:rPr>
              <a:t>W130×H160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2L</a:t>
            </a:r>
            <a:r>
              <a:rPr lang="ja-JP" altLang="en-US" sz="1600" dirty="0"/>
              <a:t>のペットボトルを縦に収納しても余裕がある</a:t>
            </a:r>
            <a:r>
              <a:rPr lang="en-US" altLang="ja-JP" sz="1600" dirty="0"/>
              <a:t>L</a:t>
            </a:r>
            <a:r>
              <a:rPr lang="ja-JP" altLang="en-US" sz="1600" dirty="0"/>
              <a:t>サイズのポケッタブルトートバッグ。バッグ本体はもちろん、付属の収納＆持ち歩き専用ポーチにもそれぞれフルカラーで印刷できます。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E9F3474-4054-0379-D291-5956C616FB98}"/>
              </a:ext>
            </a:extLst>
          </p:cNvPr>
          <p:cNvPicPr>
            <a:picLocks noChangeAspect="1"/>
          </p:cNvPicPr>
          <p:nvPr/>
        </p:nvPicPr>
        <p:blipFill>
          <a:blip r:embed="rId5"/>
          <a:stretch>
            <a:fillRect/>
          </a:stretch>
        </p:blipFill>
        <p:spPr>
          <a:xfrm>
            <a:off x="649709" y="1366469"/>
            <a:ext cx="3684545" cy="3684545"/>
          </a:xfrm>
          <a:prstGeom prst="rect">
            <a:avLst/>
          </a:prstGeom>
        </p:spPr>
      </p:pic>
    </p:spTree>
    <p:extLst>
      <p:ext uri="{BB962C8B-B14F-4D97-AF65-F5344CB8AC3E}">
        <p14:creationId xmlns:p14="http://schemas.microsoft.com/office/powerpoint/2010/main" val="406507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C866502-BBF2-9CA0-C281-206498D43242}"/>
              </a:ext>
            </a:extLst>
          </p:cNvPr>
          <p:cNvPicPr>
            <a:picLocks noChangeAspect="1"/>
          </p:cNvPicPr>
          <p:nvPr/>
        </p:nvPicPr>
        <p:blipFill>
          <a:blip r:embed="rId5"/>
          <a:stretch>
            <a:fillRect/>
          </a:stretch>
        </p:blipFill>
        <p:spPr>
          <a:xfrm>
            <a:off x="714166" y="1433932"/>
            <a:ext cx="3569894" cy="3569894"/>
          </a:xfrm>
          <a:prstGeom prst="rect">
            <a:avLst/>
          </a:prstGeom>
        </p:spPr>
      </p:pic>
    </p:spTree>
    <p:extLst>
      <p:ext uri="{BB962C8B-B14F-4D97-AF65-F5344CB8AC3E}">
        <p14:creationId xmlns:p14="http://schemas.microsoft.com/office/powerpoint/2010/main" val="168794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デイリーユース</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152×216×13mm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ノベルティ用として人気が高く、どんな用途にも利用できる</a:t>
            </a:r>
            <a:r>
              <a:rPr lang="en-US" altLang="ja-JP" sz="1600" dirty="0">
                <a:latin typeface="Meiryo UI" panose="020B0604030504040204" pitchFamily="34" charset="-128"/>
                <a:ea typeface="Meiryo UI" panose="020B0604030504040204" pitchFamily="34" charset="-128"/>
              </a:rPr>
              <a:t>5</a:t>
            </a:r>
            <a:r>
              <a:rPr lang="en" altLang="ja-JP" sz="1600" dirty="0">
                <a:latin typeface="Meiryo UI" panose="020B0604030504040204" pitchFamily="34" charset="-128"/>
                <a:ea typeface="Meiryo UI" panose="020B0604030504040204" pitchFamily="34" charset="-128"/>
              </a:rPr>
              <a:t>mm</a:t>
            </a:r>
            <a:r>
              <a:rPr lang="ja-JP" altLang="en-US" sz="1600">
                <a:latin typeface="Meiryo UI" panose="020B0604030504040204" pitchFamily="34" charset="-128"/>
                <a:ea typeface="Meiryo UI" panose="020B0604030504040204" pitchFamily="34" charset="-128"/>
              </a:rPr>
              <a:t>方眼の</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ノートです。カラーバリエーションはホワイト、ブラック、ネイビー、ブルー、レッドの</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A7E47D4-850A-876E-6351-6B90063881A9}"/>
              </a:ext>
            </a:extLst>
          </p:cNvPr>
          <p:cNvPicPr>
            <a:picLocks noChangeAspect="1"/>
          </p:cNvPicPr>
          <p:nvPr/>
        </p:nvPicPr>
        <p:blipFill>
          <a:blip r:embed="rId5"/>
          <a:stretch>
            <a:fillRect/>
          </a:stretch>
        </p:blipFill>
        <p:spPr>
          <a:xfrm>
            <a:off x="681146" y="1411148"/>
            <a:ext cx="3612464" cy="3612464"/>
          </a:xfrm>
          <a:prstGeom prst="rect">
            <a:avLst/>
          </a:prstGeom>
        </p:spPr>
      </p:pic>
    </p:spTree>
    <p:extLst>
      <p:ext uri="{BB962C8B-B14F-4D97-AF65-F5344CB8AC3E}">
        <p14:creationId xmlns:p14="http://schemas.microsoft.com/office/powerpoint/2010/main" val="142093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/14.3×0.5×22.2cm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12.5cm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×1 CR2025</a:t>
            </a:r>
            <a:r>
              <a:rPr lang="ja-JP" altLang="en-US" sz="900" dirty="0">
                <a:latin typeface="Meiryo UI" panose="020B0604030504040204" pitchFamily="34" charset="-128"/>
                <a:ea typeface="Meiryo UI" panose="020B0604030504040204" pitchFamily="34" charset="-128"/>
              </a:rPr>
              <a:t>コイン電池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内蔵</a:t>
            </a:r>
            <a:r>
              <a:rPr lang="en-US" altLang="ja-JP" sz="900" dirty="0">
                <a:latin typeface="Meiryo UI" panose="020B0604030504040204" pitchFamily="34" charset="-128"/>
                <a:ea typeface="Meiryo UI" panose="020B0604030504040204" pitchFamily="34" charset="-128"/>
              </a:rPr>
              <a:t>) ※2023</a:t>
            </a:r>
            <a:r>
              <a:rPr lang="ja-JP" altLang="en-US" sz="900" dirty="0">
                <a:latin typeface="Meiryo UI" panose="020B0604030504040204" pitchFamily="34" charset="-128"/>
                <a:ea typeface="Meiryo UI" panose="020B0604030504040204" pitchFamily="34" charset="-128"/>
              </a:rPr>
              <a:t>年</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月中旬より出荷対応致します。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ペーパーレスで環境にも優しい、サッと書いてパッと消せる電子メモパッド。軽量でバッグに収納しやすいサイズ感なので、持ち運び用にはもちろん、電話メモや伝言板としても重宝します。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2E86A006-C250-9FE9-941B-5DD1553B0B8E}"/>
              </a:ext>
            </a:extLst>
          </p:cNvPr>
          <p:cNvPicPr>
            <a:picLocks noChangeAspect="1"/>
          </p:cNvPicPr>
          <p:nvPr/>
        </p:nvPicPr>
        <p:blipFill>
          <a:blip r:embed="rId5"/>
          <a:stretch>
            <a:fillRect/>
          </a:stretch>
        </p:blipFill>
        <p:spPr>
          <a:xfrm>
            <a:off x="675028" y="1377743"/>
            <a:ext cx="3662089" cy="3662089"/>
          </a:xfrm>
          <a:prstGeom prst="rect">
            <a:avLst/>
          </a:prstGeom>
        </p:spPr>
      </p:pic>
    </p:spTree>
    <p:extLst>
      <p:ext uri="{BB962C8B-B14F-4D97-AF65-F5344CB8AC3E}">
        <p14:creationId xmlns:p14="http://schemas.microsoft.com/office/powerpoint/2010/main" val="1435810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ベーシックスクエアポーチ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170×100×70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ja-JP" altLang="en" sz="900">
                <a:latin typeface="Meiryo UI" panose="020B0604030504040204" pitchFamily="34" charset="-128"/>
                <a:ea typeface="Meiryo UI" panose="020B0604030504040204" pitchFamily="34" charset="-128"/>
              </a:rPr>
              <a:t>ＰＰ</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ハリのあるポリエステル素材を使用したシンプルなスクエアポーチです。とてもすっきりとした見た目ですので、オリジナル名入れがよく目立ちます。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ナチュラルとブラックの二色から選択可能。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CE6396F-5966-414F-A9B5-A5C5AC58FC2C}"/>
              </a:ext>
            </a:extLst>
          </p:cNvPr>
          <p:cNvPicPr>
            <a:picLocks noChangeAspect="1"/>
          </p:cNvPicPr>
          <p:nvPr/>
        </p:nvPicPr>
        <p:blipFill>
          <a:blip r:embed="rId5"/>
          <a:stretch>
            <a:fillRect/>
          </a:stretch>
        </p:blipFill>
        <p:spPr>
          <a:xfrm>
            <a:off x="631299" y="1341357"/>
            <a:ext cx="3732623" cy="3695575"/>
          </a:xfrm>
          <a:prstGeom prst="rect">
            <a:avLst/>
          </a:prstGeom>
        </p:spPr>
      </p:pic>
    </p:spTree>
    <p:extLst>
      <p:ext uri="{BB962C8B-B14F-4D97-AF65-F5344CB8AC3E}">
        <p14:creationId xmlns:p14="http://schemas.microsoft.com/office/powerpoint/2010/main" val="1611472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14385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88CFAA-85EF-3317-06EB-6EBBD9597888}"/>
              </a:ext>
            </a:extLst>
          </p:cNvPr>
          <p:cNvPicPr>
            <a:picLocks noChangeAspect="1"/>
          </p:cNvPicPr>
          <p:nvPr/>
        </p:nvPicPr>
        <p:blipFill>
          <a:blip r:embed="rId5"/>
          <a:stretch>
            <a:fillRect/>
          </a:stretch>
        </p:blipFill>
        <p:spPr>
          <a:xfrm>
            <a:off x="740066" y="1380143"/>
            <a:ext cx="3581400" cy="358140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2591399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これは便利</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使い分けピーラー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 </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・ステンレス</a:t>
            </a:r>
          </a:p>
          <a:p>
            <a:r>
              <a:rPr lang="ja-JP" altLang="en-US" sz="900" dirty="0">
                <a:latin typeface="Meiryo UI" panose="020B0604030504040204" pitchFamily="34" charset="-128"/>
                <a:ea typeface="Meiryo UI" panose="020B0604030504040204" pitchFamily="34" charset="-128"/>
              </a:rPr>
              <a:t>サイズ：ワイドピーラー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:158mm</a:t>
            </a:r>
            <a:r>
              <a:rPr lang="ja-JP" altLang="en-US" sz="900" dirty="0">
                <a:latin typeface="Meiryo UI" panose="020B0604030504040204" pitchFamily="34" charset="-128"/>
                <a:ea typeface="Meiryo UI" panose="020B0604030504040204" pitchFamily="34" charset="-128"/>
              </a:rPr>
              <a:t>、細切りピーラー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:145mm</a:t>
            </a:r>
            <a:r>
              <a:rPr lang="ja-JP" altLang="en-US" sz="900" dirty="0">
                <a:latin typeface="Meiryo UI" panose="020B0604030504040204" pitchFamily="34" charset="-128"/>
                <a:ea typeface="Meiryo UI" panose="020B0604030504040204" pitchFamily="34" charset="-128"/>
              </a:rPr>
              <a:t>、縦型ピーラー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ワイド、細切り、縦型の、三種類の替え刃でさまざまな料理に対応できる便利なピーラーセットです。ボタンひとつで替え刃の交換も簡単！イベントのノベルティ用などにもおすすめです。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94BD6F2-7B32-8C7D-022A-9B59AB275E66}"/>
              </a:ext>
            </a:extLst>
          </p:cNvPr>
          <p:cNvPicPr>
            <a:picLocks noChangeAspect="1"/>
          </p:cNvPicPr>
          <p:nvPr/>
        </p:nvPicPr>
        <p:blipFill>
          <a:blip r:embed="rId5"/>
          <a:stretch>
            <a:fillRect/>
          </a:stretch>
        </p:blipFill>
        <p:spPr>
          <a:xfrm>
            <a:off x="694094" y="1390757"/>
            <a:ext cx="3596663" cy="3596663"/>
          </a:xfrm>
          <a:prstGeom prst="rect">
            <a:avLst/>
          </a:prstGeom>
        </p:spPr>
      </p:pic>
    </p:spTree>
    <p:extLst>
      <p:ext uri="{BB962C8B-B14F-4D97-AF65-F5344CB8AC3E}">
        <p14:creationId xmlns:p14="http://schemas.microsoft.com/office/powerpoint/2010/main" val="81048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ビエナ フェイスシェーバー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素材：本体・キャップ：</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樹脂、アルミニウム眉コーム・掃除用ブラシ：ポリプロピレン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φ14×131mm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25×140×25mm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セット内容：本体、キャップ、眉コーム、掃除用ブラシ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スティック形状で持ち運びも便利な、 フェイスシェーバー。地肌を傷つけにくく、ビギナーの方も安心して使えます。お出掛け前や旅先など、気になった時に短時間でお手入れできる優れものです。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8654FB-0CA3-D612-8DEB-2D1082DE2D0D}"/>
              </a:ext>
            </a:extLst>
          </p:cNvPr>
          <p:cNvPicPr>
            <a:picLocks noChangeAspect="1"/>
          </p:cNvPicPr>
          <p:nvPr/>
        </p:nvPicPr>
        <p:blipFill>
          <a:blip r:embed="rId5"/>
          <a:stretch>
            <a:fillRect/>
          </a:stretch>
        </p:blipFill>
        <p:spPr>
          <a:xfrm>
            <a:off x="760298" y="1411148"/>
            <a:ext cx="3568421" cy="3568421"/>
          </a:xfrm>
          <a:prstGeom prst="rect">
            <a:avLst/>
          </a:prstGeom>
        </p:spPr>
      </p:pic>
    </p:spTree>
    <p:extLst>
      <p:ext uri="{BB962C8B-B14F-4D97-AF65-F5344CB8AC3E}">
        <p14:creationId xmlns:p14="http://schemas.microsoft.com/office/powerpoint/2010/main" val="191514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クルーク・スマホネックポーチ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160×110mm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835769"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スマホを携帯するのにとっても便利な上、首から下げられる見た目も上品なポーチです。カラーバリエーションは全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色。オリジナル名入れも可能ですのでノベルティ用にもおすすめです。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71727C0-3632-1217-B5E9-2DC151E94CAF}"/>
              </a:ext>
            </a:extLst>
          </p:cNvPr>
          <p:cNvPicPr>
            <a:picLocks noChangeAspect="1"/>
          </p:cNvPicPr>
          <p:nvPr/>
        </p:nvPicPr>
        <p:blipFill>
          <a:blip r:embed="rId5"/>
          <a:stretch>
            <a:fillRect/>
          </a:stretch>
        </p:blipFill>
        <p:spPr>
          <a:xfrm>
            <a:off x="679617" y="1411701"/>
            <a:ext cx="3598457" cy="3598457"/>
          </a:xfrm>
          <a:prstGeom prst="rect">
            <a:avLst/>
          </a:prstGeom>
        </p:spPr>
      </p:pic>
    </p:spTree>
    <p:extLst>
      <p:ext uri="{BB962C8B-B14F-4D97-AF65-F5344CB8AC3E}">
        <p14:creationId xmlns:p14="http://schemas.microsoft.com/office/powerpoint/2010/main" val="1275619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350×150×350mm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アルミ蒸着フィルムを内側に貼ってあるため保冷温効果の高いビッグサイズのトートバッグです。カラーバリエーションは全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色。すべて名入れプリントも可能ですのでデザインに合わせて選択可能。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75409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ベシカ・フォールディングコンテナ</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サイズセット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p>
          <a:p>
            <a:r>
              <a:rPr lang="ja-JP" altLang="en-US" sz="900" dirty="0">
                <a:latin typeface="Meiryo UI" panose="020B0604030504040204" pitchFamily="34" charset="-128"/>
                <a:ea typeface="Meiryo UI" panose="020B0604030504040204" pitchFamily="34" charset="-128"/>
              </a:rPr>
              <a:t>素材：シリコーンゴム、ポリプロピレン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):64×133×98mm(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):27×133×98mmM(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):64×165×110mm(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):27×165×110mm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/S:350ml</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M:540ml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キッチン収納に便利な</a:t>
            </a:r>
            <a:r>
              <a:rPr lang="en-US" altLang="ja-JP" sz="1600" dirty="0"/>
              <a:t>2</a:t>
            </a:r>
            <a:r>
              <a:rPr lang="ja-JP" altLang="en-US" sz="1600" dirty="0"/>
              <a:t>サイズを</a:t>
            </a:r>
            <a:r>
              <a:rPr lang="en-US" altLang="ja-JP" sz="1600" dirty="0"/>
              <a:t>1</a:t>
            </a:r>
            <a:r>
              <a:rPr lang="ja-JP" altLang="en-US" sz="1600" dirty="0"/>
              <a:t>セットにした折りたたみ式コンテナ。保存用としてはもちろん、四辺にロックが付いているので蓋を固定できて、中身が漏れにくく持ち運びにも便利です。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3932465E-E67A-C618-F850-EA5EC072F5FD}"/>
              </a:ext>
            </a:extLst>
          </p:cNvPr>
          <p:cNvPicPr>
            <a:picLocks noChangeAspect="1"/>
          </p:cNvPicPr>
          <p:nvPr/>
        </p:nvPicPr>
        <p:blipFill>
          <a:blip r:embed="rId5"/>
          <a:stretch>
            <a:fillRect/>
          </a:stretch>
        </p:blipFill>
        <p:spPr>
          <a:xfrm>
            <a:off x="745889" y="1370865"/>
            <a:ext cx="3560088" cy="3560088"/>
          </a:xfrm>
          <a:prstGeom prst="rect">
            <a:avLst/>
          </a:prstGeom>
        </p:spPr>
      </p:pic>
    </p:spTree>
    <p:extLst>
      <p:ext uri="{BB962C8B-B14F-4D97-AF65-F5344CB8AC3E}">
        <p14:creationId xmlns:p14="http://schemas.microsoft.com/office/powerpoint/2010/main" val="843335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ハッピーキッチン</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ランドリー</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包装：持ち手付化粧箱入り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P&amp;G</a:t>
            </a:r>
            <a:r>
              <a:rPr lang="ja-JP" altLang="en-US" sz="900" dirty="0">
                <a:latin typeface="Meiryo UI" panose="020B0604030504040204" pitchFamily="34" charset="-128"/>
                <a:ea typeface="Meiryo UI" panose="020B0604030504040204" pitchFamily="34" charset="-128"/>
              </a:rPr>
              <a:t>除菌ジョイコンパクト</a:t>
            </a:r>
            <a:r>
              <a:rPr lang="en-US" altLang="ja-JP" sz="900" dirty="0">
                <a:latin typeface="Meiryo UI" panose="020B0604030504040204" pitchFamily="34" charset="-128"/>
                <a:ea typeface="Meiryo UI" panose="020B0604030504040204" pitchFamily="34" charset="-128"/>
              </a:rPr>
              <a:t>170ml(</a:t>
            </a:r>
            <a:r>
              <a:rPr lang="ja-JP" altLang="en-US" sz="900" dirty="0">
                <a:latin typeface="Meiryo UI" panose="020B0604030504040204" pitchFamily="34" charset="-128"/>
                <a:ea typeface="Meiryo UI" panose="020B0604030504040204" pitchFamily="34" charset="-128"/>
              </a:rPr>
              <a:t>さわやか微香</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・ライオンリードクッキングペーパー小</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・ライオントップクリアリキッド抗菌</a:t>
            </a:r>
            <a:r>
              <a:rPr lang="en-US" altLang="ja-JP" sz="900" dirty="0">
                <a:latin typeface="Meiryo UI" panose="020B0604030504040204" pitchFamily="34" charset="-128"/>
                <a:ea typeface="Meiryo UI" panose="020B0604030504040204" pitchFamily="34" charset="-128"/>
              </a:rPr>
              <a:t>(25g×2</a:t>
            </a:r>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・ネットスポンジ</a:t>
            </a:r>
            <a:r>
              <a:rPr lang="en-US" altLang="ja-JP" sz="900" dirty="0">
                <a:latin typeface="Meiryo UI" panose="020B0604030504040204" pitchFamily="34" charset="-128"/>
                <a:ea typeface="Meiryo UI" panose="020B0604030504040204" pitchFamily="34" charset="-128"/>
              </a:rPr>
              <a:t>×1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吸水性抜群のリードクッキングペーパー、食器用洗剤ジョイコンパクト、洗濯用洗剤トップクリアリキッド除菌、ネットスポンジの</a:t>
            </a:r>
            <a:r>
              <a:rPr lang="en-US" altLang="ja-JP" sz="1600" dirty="0"/>
              <a:t>4</a:t>
            </a:r>
            <a:r>
              <a:rPr lang="ja-JP" altLang="en-US" sz="1600" dirty="0"/>
              <a:t>点セット。抽選会の景品用などにもおすすめです。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24" name="図 23">
            <a:extLst>
              <a:ext uri="{FF2B5EF4-FFF2-40B4-BE49-F238E27FC236}">
                <a16:creationId xmlns:a16="http://schemas.microsoft.com/office/drawing/2014/main" id="{E3EFF1BD-5C56-7A4D-5341-04E4615DC76F}"/>
              </a:ext>
            </a:extLst>
          </p:cNvPr>
          <p:cNvPicPr>
            <a:picLocks noChangeAspect="1"/>
          </p:cNvPicPr>
          <p:nvPr/>
        </p:nvPicPr>
        <p:blipFill>
          <a:blip r:embed="rId5"/>
          <a:stretch>
            <a:fillRect/>
          </a:stretch>
        </p:blipFill>
        <p:spPr>
          <a:xfrm>
            <a:off x="742269" y="1411452"/>
            <a:ext cx="3575969" cy="3575969"/>
          </a:xfrm>
          <a:prstGeom prst="rect">
            <a:avLst/>
          </a:prstGeom>
        </p:spPr>
      </p:pic>
    </p:spTree>
    <p:extLst>
      <p:ext uri="{BB962C8B-B14F-4D97-AF65-F5344CB8AC3E}">
        <p14:creationId xmlns:p14="http://schemas.microsoft.com/office/powerpoint/2010/main" val="3345844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フリースレギュラーブランケット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10×190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ひざ掛けにも肩掛けにもなるフリース素材のブランケットを専用バッグに入れたセットアイテムです。カラーはランプブラック、ベーシックネイビー、アイボリーの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ACD4F36-930C-8E01-E54E-3935497EE23F}"/>
              </a:ext>
            </a:extLst>
          </p:cNvPr>
          <p:cNvPicPr>
            <a:picLocks noChangeAspect="1"/>
          </p:cNvPicPr>
          <p:nvPr/>
        </p:nvPicPr>
        <p:blipFill>
          <a:blip r:embed="rId5"/>
          <a:stretch>
            <a:fillRect/>
          </a:stretch>
        </p:blipFill>
        <p:spPr>
          <a:xfrm>
            <a:off x="749443" y="1354131"/>
            <a:ext cx="3633289" cy="3633289"/>
          </a:xfrm>
          <a:prstGeom prst="rect">
            <a:avLst/>
          </a:prstGeom>
        </p:spPr>
      </p:pic>
    </p:spTree>
    <p:extLst>
      <p:ext uri="{BB962C8B-B14F-4D97-AF65-F5344CB8AC3E}">
        <p14:creationId xmlns:p14="http://schemas.microsoft.com/office/powerpoint/2010/main" val="3999046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おくすりポーチ</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PVC</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20.5×13.5×3cm</a:t>
            </a:r>
            <a:r>
              <a:rPr lang="ja-JP" altLang="en-US" sz="900" dirty="0">
                <a:latin typeface="Meiryo UI" panose="020B0604030504040204" pitchFamily="34" charset="-128"/>
                <a:ea typeface="Meiryo UI" panose="020B0604030504040204" pitchFamily="34" charset="-128"/>
              </a:rPr>
              <a:t>（ストラップ部分含まず）</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包装：透明袋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保険証や診察券、年金手帳をはじめ、常備薬などもまとめて収納できる便利なストラップ付きのポーチです。オリジナルの名入れプリントが可能なため、販促用としてもおすすめ。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673927B2-242A-B592-9695-CFA41567B90B}"/>
              </a:ext>
            </a:extLst>
          </p:cNvPr>
          <p:cNvPicPr>
            <a:picLocks noChangeAspect="1"/>
          </p:cNvPicPr>
          <p:nvPr/>
        </p:nvPicPr>
        <p:blipFill>
          <a:blip r:embed="rId5"/>
          <a:stretch>
            <a:fillRect/>
          </a:stretch>
        </p:blipFill>
        <p:spPr>
          <a:xfrm>
            <a:off x="736384" y="1456426"/>
            <a:ext cx="3509502" cy="3509502"/>
          </a:xfrm>
          <a:prstGeom prst="rect">
            <a:avLst/>
          </a:prstGeom>
        </p:spPr>
      </p:pic>
    </p:spTree>
    <p:extLst>
      <p:ext uri="{BB962C8B-B14F-4D97-AF65-F5344CB8AC3E}">
        <p14:creationId xmlns:p14="http://schemas.microsoft.com/office/powerpoint/2010/main" val="3088113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カバー付電子メモパッド </a:t>
            </a:r>
            <a:r>
              <a:rPr lang="en-US" altLang="ja-JP" sz="2000" dirty="0">
                <a:solidFill>
                  <a:schemeClr val="bg1"/>
                </a:solidFill>
                <a:latin typeface="Meiryo UI" panose="020B0604030504040204" pitchFamily="34" charset="-128"/>
                <a:ea typeface="Meiryo UI" panose="020B0604030504040204" pitchFamily="34" charset="-128"/>
              </a:rPr>
              <a:t>4.4</a:t>
            </a:r>
            <a:r>
              <a:rPr lang="ja-JP" altLang="en-US" sz="2000" dirty="0">
                <a:solidFill>
                  <a:schemeClr val="bg1"/>
                </a:solidFill>
                <a:latin typeface="Meiryo UI" panose="020B0604030504040204" pitchFamily="34" charset="-128"/>
                <a:ea typeface="Meiryo UI" panose="020B0604030504040204" pitchFamily="34" charset="-128"/>
              </a:rPr>
              <a:t>インチ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樹脂・ポリウレタン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8.7×11.7×0.8cm</a:t>
            </a:r>
            <a:r>
              <a:rPr lang="ja-JP" altLang="en-US" sz="900" dirty="0">
                <a:latin typeface="Meiryo UI" panose="020B0604030504040204" pitchFamily="34" charset="-128"/>
                <a:ea typeface="Meiryo UI" panose="020B0604030504040204" pitchFamily="34" charset="-128"/>
              </a:rPr>
              <a:t>　箱サイズ：約</a:t>
            </a:r>
            <a:r>
              <a:rPr lang="en-US" altLang="ja-JP" sz="900" dirty="0">
                <a:latin typeface="Meiryo UI" panose="020B0604030504040204" pitchFamily="34" charset="-128"/>
                <a:ea typeface="Meiryo UI" panose="020B0604030504040204" pitchFamily="34" charset="-128"/>
              </a:rPr>
              <a:t>9.5×12.5×1.2cm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スーツの胸ポケットに入れることも可能な</a:t>
            </a:r>
            <a:r>
              <a:rPr lang="en-US" altLang="ja-JP" sz="1600" dirty="0"/>
              <a:t>4.4</a:t>
            </a:r>
            <a:r>
              <a:rPr lang="ja-JP" altLang="en-US" sz="1600" dirty="0"/>
              <a:t>インチの電子メモパッド。シンプルでスタイリッシュな専用カバー付きで持ち歩きも楽々です。会議等には非常に重宝するアイテムです。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CD0B9D9-A0DA-3586-5026-1FDD6037532D}"/>
              </a:ext>
            </a:extLst>
          </p:cNvPr>
          <p:cNvPicPr>
            <a:picLocks noChangeAspect="1"/>
          </p:cNvPicPr>
          <p:nvPr/>
        </p:nvPicPr>
        <p:blipFill>
          <a:blip r:embed="rId5"/>
          <a:stretch>
            <a:fillRect/>
          </a:stretch>
        </p:blipFill>
        <p:spPr>
          <a:xfrm>
            <a:off x="709624" y="1391253"/>
            <a:ext cx="3562350" cy="3562350"/>
          </a:xfrm>
          <a:prstGeom prst="rect">
            <a:avLst/>
          </a:prstGeom>
        </p:spPr>
      </p:pic>
    </p:spTree>
    <p:extLst>
      <p:ext uri="{BB962C8B-B14F-4D97-AF65-F5344CB8AC3E}">
        <p14:creationId xmlns:p14="http://schemas.microsoft.com/office/powerpoint/2010/main" val="147705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662771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レジかご対応！お買いものバッグ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34×24×22.5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227g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スーパーなどのレジカゴに合わせられるためお買い物に大変便利なバッグです。デザインもシンプルですので、どんなオリジナル名入れとも合わせやすい点もポイント。是非ご活用ください。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descr="https://www.kilamek-novelty.com/html/upload/save_image/ut-2694270/2694270-01.jpg">
            <a:extLst>
              <a:ext uri="{FF2B5EF4-FFF2-40B4-BE49-F238E27FC236}">
                <a16:creationId xmlns:a16="http://schemas.microsoft.com/office/drawing/2014/main" id="{C779EB17-61F2-DB43-80D0-2E091F7A2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266" y="1410899"/>
            <a:ext cx="3576522" cy="357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18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パチッとまとまる保冷温リュック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素材：ポリエステル・アルミ蒸着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・ポリアセタール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38(</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23cm)×14×40cm (</a:t>
            </a:r>
            <a:r>
              <a:rPr lang="ja-JP" altLang="en-US" sz="900" dirty="0">
                <a:latin typeface="Meiryo UI" panose="020B0604030504040204" pitchFamily="34" charset="-128"/>
                <a:ea typeface="Meiryo UI" panose="020B0604030504040204" pitchFamily="34" charset="-128"/>
              </a:rPr>
              <a:t>バンド留め時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13×22×8cm)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明るく元気な気分になるビタミンカラーが特徴の保冷温リュックです。使わない時はコンパクトに纏められてゴムバンドで留められるため、持ち歩くのも楽々。内側のメッシュポケットも◎！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8A089FC-2B4D-9B69-736E-3C80BEC257CF}"/>
              </a:ext>
            </a:extLst>
          </p:cNvPr>
          <p:cNvPicPr>
            <a:picLocks noChangeAspect="1"/>
          </p:cNvPicPr>
          <p:nvPr/>
        </p:nvPicPr>
        <p:blipFill>
          <a:blip r:embed="rId5"/>
          <a:stretch>
            <a:fillRect/>
          </a:stretch>
        </p:blipFill>
        <p:spPr>
          <a:xfrm>
            <a:off x="649019" y="1371901"/>
            <a:ext cx="3639255" cy="3639255"/>
          </a:xfrm>
          <a:prstGeom prst="rect">
            <a:avLst/>
          </a:prstGeom>
        </p:spPr>
      </p:pic>
    </p:spTree>
    <p:extLst>
      <p:ext uri="{BB962C8B-B14F-4D97-AF65-F5344CB8AC3E}">
        <p14:creationId xmlns:p14="http://schemas.microsoft.com/office/powerpoint/2010/main" val="1391175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タイマークロック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80×74×28mm</a:t>
            </a:r>
          </a:p>
          <a:p>
            <a:r>
              <a:rPr lang="ja-JP" altLang="en-US" sz="900" dirty="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本別売</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/105×85×38mm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シンプルなデジタル表示でとっても見やすいタイマー付きクロック。裏面はマグネット式で冷蔵庫の壁面などに貼り付けておくことが可能。フルカラーのオリジナルフレームも作成可能。</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3D89D5FA-657E-F8A7-9992-D5559FF41804}"/>
              </a:ext>
            </a:extLst>
          </p:cNvPr>
          <p:cNvPicPr>
            <a:picLocks noChangeAspect="1"/>
          </p:cNvPicPr>
          <p:nvPr/>
        </p:nvPicPr>
        <p:blipFill>
          <a:blip r:embed="rId5"/>
          <a:stretch>
            <a:fillRect/>
          </a:stretch>
        </p:blipFill>
        <p:spPr>
          <a:xfrm>
            <a:off x="714903" y="1434752"/>
            <a:ext cx="3565369" cy="3565369"/>
          </a:xfrm>
          <a:prstGeom prst="rect">
            <a:avLst/>
          </a:prstGeom>
        </p:spPr>
      </p:pic>
    </p:spTree>
    <p:extLst>
      <p:ext uri="{BB962C8B-B14F-4D97-AF65-F5344CB8AC3E}">
        <p14:creationId xmlns:p14="http://schemas.microsoft.com/office/powerpoint/2010/main" val="223944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カラフル保冷温大きなトートバッグ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・亜鉛合金・ナイロン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45×13.5×38cm</a:t>
            </a:r>
            <a:r>
              <a:rPr lang="ja-JP" altLang="en-US" sz="90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276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注意事項：色指定不可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ポップなツートーンカラーとカラーバリエーション、そして大容量が嬉しい保冷温トートバッグです。休日の行楽用にもぴったり。オリジナル名入れも可能です。ただし色指定は不可となります。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0482A642-8B5A-B0EA-E78C-988076957038}"/>
              </a:ext>
            </a:extLst>
          </p:cNvPr>
          <p:cNvPicPr>
            <a:picLocks noChangeAspect="1"/>
          </p:cNvPicPr>
          <p:nvPr/>
        </p:nvPicPr>
        <p:blipFill>
          <a:blip r:embed="rId5"/>
          <a:stretch>
            <a:fillRect/>
          </a:stretch>
        </p:blipFill>
        <p:spPr>
          <a:xfrm>
            <a:off x="701274" y="1422052"/>
            <a:ext cx="3569970" cy="3569970"/>
          </a:xfrm>
          <a:prstGeom prst="rect">
            <a:avLst/>
          </a:prstGeom>
        </p:spPr>
      </p:pic>
    </p:spTree>
    <p:extLst>
      <p:ext uri="{BB962C8B-B14F-4D97-AF65-F5344CB8AC3E}">
        <p14:creationId xmlns:p14="http://schemas.microsoft.com/office/powerpoint/2010/main" val="272512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コルクストレッチボール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天然草木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コルク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綿・レーヨン・ポリエステル混</a:t>
            </a:r>
          </a:p>
          <a:p>
            <a:r>
              <a:rPr lang="ja-JP" altLang="en-US" sz="900" dirty="0">
                <a:latin typeface="Meiryo UI" panose="020B0604030504040204" pitchFamily="34" charset="-128"/>
                <a:ea typeface="Meiryo UI" panose="020B0604030504040204" pitchFamily="34" charset="-128"/>
              </a:rPr>
              <a:t>サイズ：ストレッチボール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天然素材の為、風合いなどに若干の個体差が生じます。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巾着付きのコルクストレッチボール。コンパクトで軽量なストレッチボールを手で転がしたり、膝裏に挟んだりして気になる部分を手軽にケアできます。美容やスポーツ関連のノベルティに最適です。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E19A4033-8868-7F70-1BAE-B0B3BDF73359}"/>
              </a:ext>
            </a:extLst>
          </p:cNvPr>
          <p:cNvPicPr>
            <a:picLocks noChangeAspect="1"/>
          </p:cNvPicPr>
          <p:nvPr/>
        </p:nvPicPr>
        <p:blipFill>
          <a:blip r:embed="rId5"/>
          <a:stretch>
            <a:fillRect/>
          </a:stretch>
        </p:blipFill>
        <p:spPr>
          <a:xfrm>
            <a:off x="701277" y="1395022"/>
            <a:ext cx="3605530" cy="3605530"/>
          </a:xfrm>
          <a:prstGeom prst="rect">
            <a:avLst/>
          </a:prstGeom>
        </p:spPr>
      </p:pic>
    </p:spTree>
    <p:extLst>
      <p:ext uri="{BB962C8B-B14F-4D97-AF65-F5344CB8AC3E}">
        <p14:creationId xmlns:p14="http://schemas.microsoft.com/office/powerpoint/2010/main" val="412366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クールアイピロー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素材：カバー：ポリエステルビーズ袋：綿、活性アルミナ</a:t>
            </a:r>
          </a:p>
          <a:p>
            <a:r>
              <a:rPr lang="ja-JP" altLang="en-US" sz="900" dirty="0">
                <a:latin typeface="Meiryo UI" panose="020B0604030504040204" pitchFamily="34" charset="-128"/>
                <a:ea typeface="Meiryo UI" panose="020B0604030504040204" pitchFamily="34" charset="-128"/>
              </a:rPr>
              <a:t>サイズ：カバー：約</a:t>
            </a:r>
            <a:r>
              <a:rPr lang="en-US" altLang="ja-JP" sz="900" dirty="0">
                <a:latin typeface="Meiryo UI" panose="020B0604030504040204" pitchFamily="34" charset="-128"/>
                <a:ea typeface="Meiryo UI" panose="020B0604030504040204" pitchFamily="34" charset="-128"/>
              </a:rPr>
              <a:t>100×200mm </a:t>
            </a:r>
            <a:r>
              <a:rPr lang="ja-JP" altLang="en-US" sz="900" dirty="0">
                <a:latin typeface="Meiryo UI" panose="020B0604030504040204" pitchFamily="34" charset="-128"/>
                <a:ea typeface="Meiryo UI" panose="020B0604030504040204" pitchFamily="34" charset="-128"/>
              </a:rPr>
              <a:t>ビーズ袋：約</a:t>
            </a:r>
            <a:r>
              <a:rPr lang="en-US" altLang="ja-JP" sz="900" dirty="0">
                <a:latin typeface="Meiryo UI" panose="020B0604030504040204" pitchFamily="34" charset="-128"/>
                <a:ea typeface="Meiryo UI" panose="020B0604030504040204" pitchFamily="34" charset="-128"/>
              </a:rPr>
              <a:t>90×190mm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パソコンやスマホで疲れた目元を温めて、緊張を和らげリラックスさせてくれるアイピロー。中身をレンジで温めれば繰り返し使えます。冷凍庫で冷やせばクールアイピローとしても使えます。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F350B1-7990-A395-7D95-503EE3EB2E7B}"/>
              </a:ext>
            </a:extLst>
          </p:cNvPr>
          <p:cNvPicPr>
            <a:picLocks noChangeAspect="1"/>
          </p:cNvPicPr>
          <p:nvPr/>
        </p:nvPicPr>
        <p:blipFill>
          <a:blip r:embed="rId5"/>
          <a:stretch>
            <a:fillRect/>
          </a:stretch>
        </p:blipFill>
        <p:spPr>
          <a:xfrm>
            <a:off x="753402" y="1399162"/>
            <a:ext cx="3560089" cy="3560089"/>
          </a:xfrm>
          <a:prstGeom prst="rect">
            <a:avLst/>
          </a:prstGeom>
        </p:spPr>
      </p:pic>
    </p:spTree>
    <p:extLst>
      <p:ext uri="{BB962C8B-B14F-4D97-AF65-F5344CB8AC3E}">
        <p14:creationId xmlns:p14="http://schemas.microsoft.com/office/powerpoint/2010/main" val="254803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ベーシックラージスタンドミラー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素材：ポリウレタン、鏡</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ガラス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165×120×15mm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ラージサイズで使いやすいスタンドミラー。洗練されたシンプルなデザインでスマートな見た目が特徴です。レザーライクの上品な表地に名入れをして、企業のノベルティや物販品にご使用ください。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78E18D3-23D7-4CFD-595B-9DDC2AFAA4BD}"/>
              </a:ext>
            </a:extLst>
          </p:cNvPr>
          <p:cNvPicPr>
            <a:picLocks noChangeAspect="1"/>
          </p:cNvPicPr>
          <p:nvPr/>
        </p:nvPicPr>
        <p:blipFill>
          <a:blip r:embed="rId5"/>
          <a:stretch>
            <a:fillRect/>
          </a:stretch>
        </p:blipFill>
        <p:spPr>
          <a:xfrm>
            <a:off x="737464" y="1446659"/>
            <a:ext cx="3535973" cy="3535973"/>
          </a:xfrm>
          <a:prstGeom prst="rect">
            <a:avLst/>
          </a:prstGeom>
        </p:spPr>
      </p:pic>
    </p:spTree>
    <p:extLst>
      <p:ext uri="{BB962C8B-B14F-4D97-AF65-F5344CB8AC3E}">
        <p14:creationId xmlns:p14="http://schemas.microsoft.com/office/powerpoint/2010/main" val="288042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DD065C-AA7E-4504-0F8F-567AB4262EEE}"/>
              </a:ext>
            </a:extLst>
          </p:cNvPr>
          <p:cNvPicPr>
            <a:picLocks noChangeAspect="1"/>
          </p:cNvPicPr>
          <p:nvPr/>
        </p:nvPicPr>
        <p:blipFill>
          <a:blip r:embed="rId5"/>
          <a:stretch>
            <a:fillRect/>
          </a:stretch>
        </p:blipFill>
        <p:spPr>
          <a:xfrm>
            <a:off x="730669" y="1388456"/>
            <a:ext cx="3628701" cy="3628701"/>
          </a:xfrm>
          <a:prstGeom prst="rect">
            <a:avLst/>
          </a:prstGeom>
        </p:spPr>
      </p:pic>
    </p:spTree>
    <p:extLst>
      <p:ext uri="{BB962C8B-B14F-4D97-AF65-F5344CB8AC3E}">
        <p14:creationId xmlns:p14="http://schemas.microsoft.com/office/powerpoint/2010/main" val="289611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4837222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1045</TotalTime>
  <Words>2813</Words>
  <Application>Microsoft Office PowerPoint</Application>
  <PresentationFormat>画面に合わせる (4:3)</PresentationFormat>
  <Paragraphs>461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270</cp:revision>
  <cp:lastPrinted>2021-07-20T08:57:41Z</cp:lastPrinted>
  <dcterms:created xsi:type="dcterms:W3CDTF">2021-06-21T09:41:39Z</dcterms:created>
  <dcterms:modified xsi:type="dcterms:W3CDTF">2025-03-04T04:50:17Z</dcterms:modified>
</cp:coreProperties>
</file>