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7" r:id="rId2"/>
    <p:sldId id="286" r:id="rId3"/>
    <p:sldId id="285" r:id="rId4"/>
    <p:sldId id="266" r:id="rId5"/>
    <p:sldId id="258" r:id="rId6"/>
    <p:sldId id="273" r:id="rId7"/>
    <p:sldId id="274" r:id="rId8"/>
    <p:sldId id="288" r:id="rId9"/>
    <p:sldId id="271" r:id="rId10"/>
    <p:sldId id="279" r:id="rId11"/>
    <p:sldId id="276" r:id="rId12"/>
    <p:sldId id="280" r:id="rId13"/>
    <p:sldId id="291" r:id="rId14"/>
    <p:sldId id="292" r:id="rId15"/>
    <p:sldId id="293" r:id="rId16"/>
    <p:sldId id="294" r:id="rId17"/>
    <p:sldId id="295" r:id="rId18"/>
    <p:sldId id="260" r:id="rId19"/>
    <p:sldId id="257" r:id="rId20"/>
    <p:sldId id="289" r:id="rId21"/>
    <p:sldId id="275" r:id="rId22"/>
    <p:sldId id="270" r:id="rId23"/>
    <p:sldId id="256" r:id="rId24"/>
    <p:sldId id="282" r:id="rId25"/>
    <p:sldId id="268" r:id="rId26"/>
    <p:sldId id="283" r:id="rId27"/>
    <p:sldId id="281" r:id="rId28"/>
    <p:sldId id="269" r:id="rId29"/>
    <p:sldId id="290" r:id="rId30"/>
    <p:sldId id="267" r:id="rId31"/>
    <p:sldId id="284" r:id="rId32"/>
    <p:sldId id="296"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2" autoAdjust="0"/>
    <p:restoredTop sz="94656"/>
  </p:normalViewPr>
  <p:slideViewPr>
    <p:cSldViewPr snapToGrid="0" snapToObjects="1">
      <p:cViewPr varScale="1">
        <p:scale>
          <a:sx n="73" d="100"/>
          <a:sy n="73" d="100"/>
        </p:scale>
        <p:origin x="144" y="5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フタ付ステンレスサーモタンブラー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φ78×139</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考：シルバー・マットブラック・マットホワイト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すっきりとしたシンプルなデザインと質感がシャープでクールなステンレスタンブラーです。便利なフタ付きですのでオフィスからアウトドアまで様々なシーンで活躍してくれます。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7D07182-C633-154F-9144-BD5ABC28BF91}"/>
              </a:ext>
            </a:extLst>
          </p:cNvPr>
          <p:cNvPicPr>
            <a:picLocks noChangeAspect="1"/>
          </p:cNvPicPr>
          <p:nvPr/>
        </p:nvPicPr>
        <p:blipFill>
          <a:blip r:embed="rId5"/>
          <a:stretch>
            <a:fillRect/>
          </a:stretch>
        </p:blipFill>
        <p:spPr>
          <a:xfrm>
            <a:off x="838069" y="1515852"/>
            <a:ext cx="3536391" cy="3471569"/>
          </a:xfrm>
          <a:prstGeom prst="rect">
            <a:avLst/>
          </a:prstGeom>
        </p:spPr>
      </p:pic>
    </p:spTree>
    <p:extLst>
      <p:ext uri="{BB962C8B-B14F-4D97-AF65-F5344CB8AC3E}">
        <p14:creationId xmlns:p14="http://schemas.microsoft.com/office/powerpoint/2010/main" val="287218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ジムサック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丸ひも部分：ポリエステル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35×</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44×</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10cm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インクジェットプリントに関しての取扱注意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色彩は実際と異なる場合があります。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内ポケット付き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耐久性に優れたナイロン製リップストップ生地の軽量ジムサック。サイドファスナー付きなので、背負ったまま物の出し入れが可能。タウンユース・スポーツ・キャンプなどシーンを選ばず使えます。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418A3167-9B8A-B0FF-BB4F-6A4494495FC2}"/>
              </a:ext>
            </a:extLst>
          </p:cNvPr>
          <p:cNvPicPr>
            <a:picLocks noChangeAspect="1"/>
          </p:cNvPicPr>
          <p:nvPr/>
        </p:nvPicPr>
        <p:blipFill>
          <a:blip r:embed="rId5"/>
          <a:stretch>
            <a:fillRect/>
          </a:stretch>
        </p:blipFill>
        <p:spPr>
          <a:xfrm>
            <a:off x="719056" y="1395741"/>
            <a:ext cx="3576307" cy="3576307"/>
          </a:xfrm>
          <a:prstGeom prst="rect">
            <a:avLst/>
          </a:prstGeom>
        </p:spPr>
      </p:pic>
    </p:spTree>
    <p:extLst>
      <p:ext uri="{BB962C8B-B14F-4D97-AF65-F5344CB8AC3E}">
        <p14:creationId xmlns:p14="http://schemas.microsoft.com/office/powerpoint/2010/main" val="229486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リサイクルフラットバッグ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440×380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リサイクル回収されたペットボトルを素材に作られた環境に優しいエコバッグです。くるくる丸めて付属のゴムバンドで留めるとコンパクトかつオシャレに持ち運べますのでおすすめです。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620DFF8-462C-384A-840A-C34217E55288}"/>
              </a:ext>
            </a:extLst>
          </p:cNvPr>
          <p:cNvPicPr>
            <a:picLocks noChangeAspect="1"/>
          </p:cNvPicPr>
          <p:nvPr/>
        </p:nvPicPr>
        <p:blipFill>
          <a:blip r:embed="rId5"/>
          <a:stretch>
            <a:fillRect/>
          </a:stretch>
        </p:blipFill>
        <p:spPr>
          <a:xfrm>
            <a:off x="736548" y="1404404"/>
            <a:ext cx="3641251" cy="3559323"/>
          </a:xfrm>
          <a:prstGeom prst="rect">
            <a:avLst/>
          </a:prstGeom>
        </p:spPr>
      </p:pic>
    </p:spTree>
    <p:extLst>
      <p:ext uri="{BB962C8B-B14F-4D97-AF65-F5344CB8AC3E}">
        <p14:creationId xmlns:p14="http://schemas.microsoft.com/office/powerpoint/2010/main" val="166552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LED</a:t>
            </a:r>
            <a:r>
              <a:rPr lang="ja-JP" altLang="en-US" sz="2000">
                <a:solidFill>
                  <a:schemeClr val="bg1"/>
                </a:solidFill>
                <a:latin typeface="Meiryo UI" panose="020B0604030504040204" pitchFamily="34" charset="-128"/>
                <a:ea typeface="Meiryo UI" panose="020B0604030504040204" pitchFamily="34" charset="-128"/>
              </a:rPr>
              <a:t>ポータブルデスクライト ワイド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W72×H128×D45(mm)</a:t>
            </a: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USB</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a:t>
            </a:r>
            <a:r>
              <a:rPr lang="ja-JP" altLang="en-US" sz="90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1100</a:t>
            </a:r>
            <a:r>
              <a:rPr lang="en" altLang="ja-JP" sz="90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br>
              <a:rPr lang="en-US" altLang="ja-JP" sz="900" dirty="0">
                <a:latin typeface="Meiryo UI" panose="020B0604030504040204" pitchFamily="34" charset="-128"/>
                <a:ea typeface="Meiryo UI" panose="020B0604030504040204" pitchFamily="34" charset="-128"/>
              </a:rPr>
            </a:br>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考：電池は商品に含まれません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電源可能でコンパクトに折りたためるため持ち歩きにも便利な</a:t>
            </a:r>
            <a:r>
              <a:rPr lang="en"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デスクライトです。カラーバリエーションはブラックとホワイトの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71007A4-503A-5097-E99D-BE34C554A73A}"/>
              </a:ext>
            </a:extLst>
          </p:cNvPr>
          <p:cNvPicPr>
            <a:picLocks noChangeAspect="1"/>
          </p:cNvPicPr>
          <p:nvPr/>
        </p:nvPicPr>
        <p:blipFill>
          <a:blip r:embed="rId5"/>
          <a:stretch>
            <a:fillRect/>
          </a:stretch>
        </p:blipFill>
        <p:spPr>
          <a:xfrm>
            <a:off x="761731" y="1445527"/>
            <a:ext cx="3560089" cy="3560089"/>
          </a:xfrm>
          <a:prstGeom prst="rect">
            <a:avLst/>
          </a:prstGeom>
        </p:spPr>
      </p:pic>
    </p:spTree>
    <p:extLst>
      <p:ext uri="{BB962C8B-B14F-4D97-AF65-F5344CB8AC3E}">
        <p14:creationId xmlns:p14="http://schemas.microsoft.com/office/powerpoint/2010/main" val="307855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W200×H260mm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12365"/>
          </a:xfrm>
          <a:prstGeom prst="rect">
            <a:avLst/>
          </a:prstGeom>
          <a:noFill/>
        </p:spPr>
        <p:txBody>
          <a:bodyPr wrap="square" lIns="0" tIns="46800" rIns="0" spcCol="360000" rtlCol="0">
            <a:spAutoFit/>
          </a:bodyPr>
          <a:lstStyle/>
          <a:p>
            <a:pPr algn="just">
              <a:lnSpc>
                <a:spcPts val="2400"/>
              </a:lnSpc>
            </a:pPr>
            <a:r>
              <a:rPr lang="ja-JP" altLang="en-US" sz="1600" dirty="0"/>
              <a:t>中サイズの、上品で高級感のあるメロンアムンゼン生地を使用した巾着です。ワンポイントから総柄まで、どんなフルカラーデザインでもプリント可能です。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0977E882-9FFA-8424-8F10-C947D704D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950" y="1390173"/>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26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オリジナル御朱印帳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W91×H160mm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昨今流行の御朱印集めにぴったりな御朱印帳です。表紙と背表紙にオリジナルデザインをプリント可能。フルカラー対応可能で、物販用から記念用までおすすめです。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D4BB8D77-48C7-167B-E3B6-08D1F1A885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59" y="1394943"/>
            <a:ext cx="3407683" cy="340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8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オリジナル箸＆箸置きセット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箸置き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アクリル製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箸置き</a:t>
            </a:r>
            <a:r>
              <a:rPr lang="en-US" altLang="ja-JP" sz="900" dirty="0">
                <a:latin typeface="Meiryo UI" panose="020B0604030504040204" pitchFamily="34" charset="-128"/>
                <a:ea typeface="Meiryo UI" panose="020B0604030504040204" pitchFamily="34" charset="-128"/>
              </a:rPr>
              <a:t>/27.5×34mm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シンプルな文字入れから、フルカラーロゴまで、どんな名入れでも精巧に仕上げられる箸と箸置きのセットです。どちらにもオリジナルプリント可能で記念用等におすすめ。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656D19D1-583F-FB34-051E-46065F9821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113" y="1486725"/>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7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a:t>
            </a:r>
            <a:r>
              <a:rPr lang="ja-JP" altLang="en-US" sz="2000" b="1" dirty="0">
                <a:solidFill>
                  <a:schemeClr val="bg1"/>
                </a:solidFill>
                <a:latin typeface="Meiryo UI" panose="020B0604030504040204" pitchFamily="34" charset="-128"/>
                <a:ea typeface="Meiryo UI" panose="020B0604030504040204" pitchFamily="34" charset="-128"/>
              </a:rPr>
              <a:t>ランチョンマット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ランチョンマット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ランチョンマット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30×40cm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日本伝統の「和」を感じさせる箸とランチョンマットのセットです。箸にはロゴや文字など、オリジナルデザインの名入れプリントが可能。記念用から物販用まで幅広いシーンにおすすめです。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94B37FE1-4CE0-5806-8C2E-9CCA56C8C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20" y="1411149"/>
            <a:ext cx="3457152" cy="345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33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オリジナル扇子＆ハンカチセット</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竹・ポリエステル　ハンカチ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a:t>
            </a:r>
            <a:r>
              <a:rPr lang="en-US" altLang="ja-JP" sz="900" dirty="0">
                <a:latin typeface="Meiryo UI" panose="020B0604030504040204" pitchFamily="34" charset="-128"/>
                <a:ea typeface="Meiryo UI" panose="020B0604030504040204" pitchFamily="34" charset="-128"/>
              </a:rPr>
              <a:t>/21cm 30</a:t>
            </a:r>
            <a:r>
              <a:rPr lang="ja-JP" altLang="en-US" sz="900" dirty="0">
                <a:latin typeface="Meiryo UI" panose="020B0604030504040204" pitchFamily="34" charset="-128"/>
                <a:ea typeface="Meiryo UI" panose="020B0604030504040204" pitchFamily="34" charset="-128"/>
              </a:rPr>
              <a:t>間　ハンカチ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20×20cm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専用帯付き</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扇子の親骨名入れ</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扇子とハンカチの、日本伝統の「和」を感じさせるセットです。扇子の親骨にはオリジナルの名入れプリントが可能。記念用から物販用まで幅広いシーンにおすすめです。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6A624C5A-ED47-5128-C88D-1F6AB5944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76" y="1406297"/>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W900×H900㎜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大きな</a:t>
            </a:r>
            <a:r>
              <a:rPr lang="en-US" altLang="ja-JP" sz="1600" dirty="0"/>
              <a:t>900×900mm</a:t>
            </a:r>
            <a:r>
              <a:rPr lang="ja-JP" altLang="en-US" sz="1600" dirty="0"/>
              <a:t>サイズの風呂敷。物を包んで持ち運んだり収納したりと、多用途で繰り返し使える、環境に優しいエコなノベルティグッズや物販品として再注目されています。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F788AC77-9B23-F40F-6F7E-5B724DF6CBC9}"/>
              </a:ext>
            </a:extLst>
          </p:cNvPr>
          <p:cNvPicPr>
            <a:picLocks noChangeAspect="1"/>
          </p:cNvPicPr>
          <p:nvPr/>
        </p:nvPicPr>
        <p:blipFill>
          <a:blip r:embed="rId5"/>
          <a:stretch>
            <a:fillRect/>
          </a:stretch>
        </p:blipFill>
        <p:spPr>
          <a:xfrm>
            <a:off x="668788" y="1377079"/>
            <a:ext cx="3652677" cy="3652677"/>
          </a:xfrm>
          <a:prstGeom prst="rect">
            <a:avLst/>
          </a:prstGeom>
        </p:spPr>
      </p:pic>
    </p:spTree>
    <p:extLst>
      <p:ext uri="{BB962C8B-B14F-4D97-AF65-F5344CB8AC3E}">
        <p14:creationId xmlns:p14="http://schemas.microsoft.com/office/powerpoint/2010/main" val="174044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326453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350ml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174306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オリジナル平竹うちわ （大）</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310828"/>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竹・紙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365×230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フルカラー（オフセット印刷）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数量にもよりますが、通常は</a:t>
            </a:r>
            <a:r>
              <a:rPr lang="en-US" altLang="ja-JP" sz="900" dirty="0">
                <a:latin typeface="Meiryo UI" panose="020B0604030504040204" pitchFamily="34" charset="-128"/>
                <a:ea typeface="Meiryo UI" panose="020B0604030504040204" pitchFamily="34" charset="-128"/>
              </a:rPr>
              <a:t>3〜4</a:t>
            </a:r>
            <a:r>
              <a:rPr lang="ja-JP" altLang="en-US" sz="900" dirty="0">
                <a:latin typeface="Meiryo UI" panose="020B0604030504040204" pitchFamily="34" charset="-128"/>
                <a:ea typeface="Meiryo UI" panose="020B0604030504040204" pitchFamily="34" charset="-128"/>
              </a:rPr>
              <a:t>週間の納期。</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213404"/>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88463"/>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竹と紙を使った伝統的で風情ある「うちわ」をオリジナルデザインでお作りします。どんなフルカラーデザインでも精巧にお仕上げいたします。夏の販促グッズとして大定番！</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A79D46DD-A2AE-ADDC-C637-15327C79A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743" y="1402736"/>
            <a:ext cx="3670881" cy="367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51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26200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折りたたみハンディ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W80×H174×D27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ハンドル部分をコンパクトに折り畳めば、デスクファンとしても使える！小さく畳める持ち運びに便利な</a:t>
            </a:r>
            <a:r>
              <a:rPr lang="en-US" altLang="ja-JP" sz="1600" dirty="0"/>
              <a:t>USB</a:t>
            </a:r>
            <a:r>
              <a:rPr lang="ja-JP" altLang="en-US" sz="1600" dirty="0"/>
              <a:t>充電式のハンディファン。夏のライブ・イベント会場の物販品にもオススメです。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04BE45D3-A320-43C4-16CE-E577F5FD6469}"/>
              </a:ext>
            </a:extLst>
          </p:cNvPr>
          <p:cNvPicPr>
            <a:picLocks noChangeAspect="1"/>
          </p:cNvPicPr>
          <p:nvPr/>
        </p:nvPicPr>
        <p:blipFill>
          <a:blip r:embed="rId5"/>
          <a:stretch>
            <a:fillRect/>
          </a:stretch>
        </p:blipFill>
        <p:spPr>
          <a:xfrm>
            <a:off x="733664" y="1371901"/>
            <a:ext cx="3671454" cy="3671454"/>
          </a:xfrm>
          <a:prstGeom prst="rect">
            <a:avLst/>
          </a:prstGeom>
        </p:spPr>
      </p:pic>
    </p:spTree>
    <p:extLst>
      <p:ext uri="{BB962C8B-B14F-4D97-AF65-F5344CB8AC3E}">
        <p14:creationId xmlns:p14="http://schemas.microsoft.com/office/powerpoint/2010/main" val="206834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モバイル充電器 </a:t>
            </a:r>
            <a:r>
              <a:rPr lang="en-US" altLang="ja-JP" sz="2000" dirty="0">
                <a:solidFill>
                  <a:schemeClr val="bg1"/>
                </a:solidFill>
                <a:latin typeface="Meiryo UI" panose="020B0604030504040204" pitchFamily="34" charset="-128"/>
                <a:ea typeface="Meiryo UI" panose="020B0604030504040204" pitchFamily="34" charset="-128"/>
              </a:rPr>
              <a:t>5000mAh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・ポリカーボネート</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100×64×16mm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備考：付属品</a:t>
            </a:r>
            <a:r>
              <a:rPr lang="en-US" altLang="ja-JP" sz="1000" dirty="0">
                <a:latin typeface="Meiryo UI" panose="020B0604030504040204" pitchFamily="34" charset="-128"/>
                <a:ea typeface="Meiryo UI" panose="020B0604030504040204" pitchFamily="34" charset="-128"/>
              </a:rPr>
              <a:t>/USB-Type-C</a:t>
            </a:r>
            <a:r>
              <a:rPr lang="ja-JP" altLang="en-US" sz="1000" dirty="0">
                <a:latin typeface="Meiryo UI" panose="020B0604030504040204" pitchFamily="34" charset="-128"/>
                <a:ea typeface="Meiryo UI" panose="020B0604030504040204" pitchFamily="34" charset="-128"/>
              </a:rPr>
              <a:t>充電ケーブル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5000mAh</a:t>
            </a:r>
            <a:r>
              <a:rPr lang="ja-JP" altLang="en-US" sz="1600" dirty="0"/>
              <a:t>のシンプルですっきりとしたモバイル充電器です。出力</a:t>
            </a:r>
            <a:r>
              <a:rPr lang="en-US" altLang="ja-JP" sz="1600" dirty="0"/>
              <a:t>USB</a:t>
            </a:r>
            <a:r>
              <a:rPr lang="ja-JP" altLang="en-US" sz="1600" dirty="0"/>
              <a:t>ポート</a:t>
            </a:r>
            <a:r>
              <a:rPr lang="en-US" altLang="ja-JP" sz="1600" dirty="0"/>
              <a:t>×2</a:t>
            </a:r>
            <a:r>
              <a:rPr lang="ja-JP" altLang="en-US" sz="1600" dirty="0"/>
              <a:t>、入力</a:t>
            </a:r>
            <a:r>
              <a:rPr lang="en-US" altLang="ja-JP" sz="1600" dirty="0"/>
              <a:t>Type-C</a:t>
            </a:r>
            <a:r>
              <a:rPr lang="ja-JP" altLang="en-US" sz="1600" dirty="0"/>
              <a:t>ポート、入力</a:t>
            </a:r>
            <a:r>
              <a:rPr lang="en-US" altLang="ja-JP" sz="1600" dirty="0"/>
              <a:t>micro-B</a:t>
            </a:r>
            <a:r>
              <a:rPr lang="ja-JP" altLang="en-US" sz="1600" dirty="0"/>
              <a:t>ポートがあるため、どんなシーンにも役立つアイテムです。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ADDA4D68-67D9-EFEE-FB1F-C924DF65B1C5}"/>
              </a:ext>
            </a:extLst>
          </p:cNvPr>
          <p:cNvPicPr>
            <a:picLocks noChangeAspect="1"/>
          </p:cNvPicPr>
          <p:nvPr/>
        </p:nvPicPr>
        <p:blipFill>
          <a:blip r:embed="rId5"/>
          <a:stretch>
            <a:fillRect/>
          </a:stretch>
        </p:blipFill>
        <p:spPr>
          <a:xfrm>
            <a:off x="643497" y="1371901"/>
            <a:ext cx="3696970" cy="3696970"/>
          </a:xfrm>
          <a:prstGeom prst="rect">
            <a:avLst/>
          </a:prstGeom>
        </p:spPr>
      </p:pic>
    </p:spTree>
    <p:extLst>
      <p:ext uri="{BB962C8B-B14F-4D97-AF65-F5344CB8AC3E}">
        <p14:creationId xmlns:p14="http://schemas.microsoft.com/office/powerpoint/2010/main" val="213857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3602609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カラー展開：チャコールブラック、ホワイト、ライトブルー、ライトピンク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78×185×35(mm)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500mAh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ハンディファンの持ち手部分の台紙を入れ替えるだけでカスタムデザインが可能！本体の色や台紙のデザインに変化を持たせるだけで、手軽に物販商品のバリエーションを増やせます。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916721-04B2-4474-5B20-36EF539FE712}"/>
              </a:ext>
            </a:extLst>
          </p:cNvPr>
          <p:cNvPicPr>
            <a:picLocks noChangeAspect="1"/>
          </p:cNvPicPr>
          <p:nvPr/>
        </p:nvPicPr>
        <p:blipFill>
          <a:blip r:embed="rId5"/>
          <a:stretch>
            <a:fillRect/>
          </a:stretch>
        </p:blipFill>
        <p:spPr>
          <a:xfrm>
            <a:off x="749189" y="1434374"/>
            <a:ext cx="3562809" cy="3562809"/>
          </a:xfrm>
          <a:prstGeom prst="rect">
            <a:avLst/>
          </a:prstGeom>
        </p:spPr>
      </p:pic>
    </p:spTree>
    <p:extLst>
      <p:ext uri="{BB962C8B-B14F-4D97-AF65-F5344CB8AC3E}">
        <p14:creationId xmlns:p14="http://schemas.microsoft.com/office/powerpoint/2010/main" val="2058704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ハンズフリー</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r>
              <a:rPr lang="en-US" altLang="ja-JP" sz="2000" dirty="0">
                <a:solidFill>
                  <a:schemeClr val="bg1"/>
                </a:solidFill>
                <a:latin typeface="Meiryo UI" panose="020B0604030504040204" pitchFamily="34" charset="-128"/>
                <a:ea typeface="Meiryo UI" panose="020B0604030504040204" pitchFamily="34" charset="-128"/>
              </a:rPr>
              <a:t>ver.2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/Φ75×50(mm) </a:t>
            </a:r>
            <a:r>
              <a:rPr lang="ja-JP" altLang="en-US" sz="900" dirty="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860(mm)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500mAh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首に下げてハンズフリーとしても、スタンドとしても利用可能な</a:t>
            </a:r>
            <a:r>
              <a:rPr lang="en-US" altLang="ja-JP" sz="1600" dirty="0"/>
              <a:t>USB</a:t>
            </a:r>
            <a:r>
              <a:rPr lang="ja-JP" altLang="en-US" sz="1600" dirty="0"/>
              <a:t>ファンです。コンパクトで持ち歩きにも便利なためノベルティ用としてもおすすめ。全</a:t>
            </a:r>
            <a:r>
              <a:rPr lang="en-US" altLang="ja-JP" sz="1600" dirty="0"/>
              <a:t>4</a:t>
            </a:r>
            <a:r>
              <a:rPr lang="ja-JP" altLang="en-US" sz="1600" dirty="0"/>
              <a:t>色展開からお選びいただけます。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960D13D-E9A0-52C9-49DD-F24DD3FFCB27}"/>
              </a:ext>
            </a:extLst>
          </p:cNvPr>
          <p:cNvPicPr>
            <a:picLocks noChangeAspect="1"/>
          </p:cNvPicPr>
          <p:nvPr/>
        </p:nvPicPr>
        <p:blipFill>
          <a:blip r:embed="rId5"/>
          <a:stretch>
            <a:fillRect/>
          </a:stretch>
        </p:blipFill>
        <p:spPr>
          <a:xfrm>
            <a:off x="729005" y="1350228"/>
            <a:ext cx="3700696" cy="3700696"/>
          </a:xfrm>
          <a:prstGeom prst="rect">
            <a:avLst/>
          </a:prstGeom>
        </p:spPr>
      </p:pic>
    </p:spTree>
    <p:extLst>
      <p:ext uri="{BB962C8B-B14F-4D97-AF65-F5344CB8AC3E}">
        <p14:creationId xmlns:p14="http://schemas.microsoft.com/office/powerpoint/2010/main" val="41021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充電式防水ワイヤレススピーカー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樹脂、鉄、ポリエチレン、ポリプロピレン、シリコーンゴム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:85×75×37mm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140×90×45mm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本体、蓄電ケーブル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申込単位は</a:t>
            </a:r>
            <a:r>
              <a:rPr lang="en-US" altLang="ja-JP" sz="900" dirty="0">
                <a:latin typeface="Meiryo UI" panose="020B0604030504040204" pitchFamily="34" charset="-128"/>
                <a:ea typeface="Meiryo UI" panose="020B0604030504040204" pitchFamily="34" charset="-128"/>
              </a:rPr>
              <a:t>24</a:t>
            </a:r>
            <a:r>
              <a:rPr lang="ja-JP" altLang="en-US" sz="900" dirty="0">
                <a:latin typeface="Meiryo UI" panose="020B0604030504040204" pitchFamily="34" charset="-128"/>
                <a:ea typeface="Meiryo UI" panose="020B0604030504040204" pitchFamily="34" charset="-128"/>
              </a:rPr>
              <a:t>個単位となります。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スマホと</a:t>
            </a:r>
            <a:r>
              <a:rPr lang="en-US" altLang="ja-JP" sz="1600" dirty="0"/>
              <a:t>Bluetooth</a:t>
            </a:r>
            <a:r>
              <a:rPr lang="ja-JP" altLang="en-US" sz="1600" dirty="0"/>
              <a:t>接続することで、ワイヤレスで使用すること可能なスピーカーです。防水仕様のためアウトドアシーンではもちろん、自宅のお風呂場などでも使うことができて非常に便利。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071BA652-A2F4-61BE-CF62-5EAD2643B41A}"/>
              </a:ext>
            </a:extLst>
          </p:cNvPr>
          <p:cNvPicPr>
            <a:picLocks noChangeAspect="1"/>
          </p:cNvPicPr>
          <p:nvPr/>
        </p:nvPicPr>
        <p:blipFill>
          <a:blip r:embed="rId5"/>
          <a:stretch>
            <a:fillRect/>
          </a:stretch>
        </p:blipFill>
        <p:spPr>
          <a:xfrm>
            <a:off x="709624" y="1371901"/>
            <a:ext cx="3555448" cy="3555448"/>
          </a:xfrm>
          <a:prstGeom prst="rect">
            <a:avLst/>
          </a:prstGeom>
        </p:spPr>
      </p:pic>
    </p:spTree>
    <p:extLst>
      <p:ext uri="{BB962C8B-B14F-4D97-AF65-F5344CB8AC3E}">
        <p14:creationId xmlns:p14="http://schemas.microsoft.com/office/powerpoint/2010/main" val="3563598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937861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真空断熱カップ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75×</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90mm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オリジナルデザインの名入れプリントもよく映える、すっきりとしたシンプルなデザインの</a:t>
            </a:r>
            <a:r>
              <a:rPr lang="en-US" altLang="ja-JP" sz="1600" b="0" i="0" dirty="0">
                <a:solidFill>
                  <a:srgbClr val="333333"/>
                </a:solidFill>
                <a:effectLst/>
                <a:latin typeface="-apple-system"/>
              </a:rPr>
              <a:t>280ml</a:t>
            </a:r>
            <a:r>
              <a:rPr lang="ja-JP" altLang="en-US" sz="1600" b="0" i="0" dirty="0">
                <a:solidFill>
                  <a:srgbClr val="333333"/>
                </a:solidFill>
                <a:effectLst/>
                <a:latin typeface="-apple-system"/>
              </a:rPr>
              <a:t>カップ。熱いものを入れても持ちにくくなく、冷たいものを入れても結露しにくい便利アイテム！</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417303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AD0F8EE-39D0-AB60-4363-D78642C0077D}"/>
              </a:ext>
            </a:extLst>
          </p:cNvPr>
          <p:cNvPicPr>
            <a:picLocks noChangeAspect="1"/>
          </p:cNvPicPr>
          <p:nvPr/>
        </p:nvPicPr>
        <p:blipFill>
          <a:blip r:embed="rId5"/>
          <a:stretch>
            <a:fillRect/>
          </a:stretch>
        </p:blipFill>
        <p:spPr>
          <a:xfrm>
            <a:off x="753104" y="1363630"/>
            <a:ext cx="3550376" cy="3550376"/>
          </a:xfrm>
          <a:prstGeom prst="rect">
            <a:avLst/>
          </a:prstGeom>
        </p:spPr>
      </p:pic>
    </p:spTree>
    <p:extLst>
      <p:ext uri="{BB962C8B-B14F-4D97-AF65-F5344CB8AC3E}">
        <p14:creationId xmlns:p14="http://schemas.microsoft.com/office/powerpoint/2010/main" val="3205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ワイヤレススピーカー</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Φ69×47</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充電ケーブル付</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/75×82×80mm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a:solidFill>
                  <a:srgbClr val="333333"/>
                </a:solidFill>
                <a:effectLst/>
                <a:latin typeface="-apple-system"/>
              </a:rPr>
              <a:t>/USB</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スマホやタブレットとワイヤレスで繋げられるクールでオシャレなスピーカーです。カラーバリエーションはシルバーとブラックの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色展開。オリジナル名入れも承っております。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A12B95D-EE1A-F3B9-EEDD-A8648888A538}"/>
              </a:ext>
            </a:extLst>
          </p:cNvPr>
          <p:cNvPicPr>
            <a:picLocks noChangeAspect="1"/>
          </p:cNvPicPr>
          <p:nvPr/>
        </p:nvPicPr>
        <p:blipFill>
          <a:blip r:embed="rId5"/>
          <a:stretch>
            <a:fillRect/>
          </a:stretch>
        </p:blipFill>
        <p:spPr>
          <a:xfrm>
            <a:off x="776706" y="1371901"/>
            <a:ext cx="3534641" cy="3534641"/>
          </a:xfrm>
          <a:prstGeom prst="rect">
            <a:avLst/>
          </a:prstGeom>
        </p:spPr>
      </p:pic>
    </p:spTree>
    <p:extLst>
      <p:ext uri="{BB962C8B-B14F-4D97-AF65-F5344CB8AC3E}">
        <p14:creationId xmlns:p14="http://schemas.microsoft.com/office/powerpoint/2010/main" val="2059101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クルリト コンパクトクーラーショルダーバッグ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420×320×170(mm)</a:t>
            </a:r>
            <a:r>
              <a:rPr lang="ja-JP" altLang="en-US" sz="900" spc="200" dirty="0">
                <a:latin typeface="Meiryo UI" panose="020B0604030504040204" pitchFamily="34" charset="-128"/>
                <a:ea typeface="Meiryo UI" panose="020B0604030504040204" pitchFamily="34" charset="-128"/>
              </a:rPr>
              <a:t>・ショルダー部分</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65×740(mm)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容量：約</a:t>
            </a:r>
            <a:r>
              <a:rPr lang="en-US" altLang="ja-JP" sz="900" spc="200" dirty="0">
                <a:latin typeface="Meiryo UI" panose="020B0604030504040204" pitchFamily="34" charset="-128"/>
                <a:ea typeface="Meiryo UI" panose="020B0604030504040204" pitchFamily="34" charset="-128"/>
              </a:rPr>
              <a:t>17L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折りたたむとコンパクトになるのに広げるとたっぷり入り、ショルダーバッグのように使うこともできる保冷機能付きバッグ。全</a:t>
            </a:r>
            <a:r>
              <a:rPr lang="en-US" altLang="ja-JP" sz="1600" dirty="0"/>
              <a:t>3</a:t>
            </a:r>
            <a:r>
              <a:rPr lang="ja-JP" altLang="en-US" sz="1600" dirty="0"/>
              <a:t>色のカラーバリエーションから選択可能です。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C91A5D8-CBAC-957E-978C-D1F09B07EDCB}"/>
              </a:ext>
            </a:extLst>
          </p:cNvPr>
          <p:cNvPicPr>
            <a:picLocks noChangeAspect="1"/>
          </p:cNvPicPr>
          <p:nvPr/>
        </p:nvPicPr>
        <p:blipFill>
          <a:blip r:embed="rId5"/>
          <a:stretch>
            <a:fillRect/>
          </a:stretch>
        </p:blipFill>
        <p:spPr>
          <a:xfrm>
            <a:off x="773514" y="1460685"/>
            <a:ext cx="3474823" cy="3474823"/>
          </a:xfrm>
          <a:prstGeom prst="rect">
            <a:avLst/>
          </a:prstGeom>
        </p:spPr>
      </p:pic>
    </p:spTree>
    <p:extLst>
      <p:ext uri="{BB962C8B-B14F-4D97-AF65-F5344CB8AC3E}">
        <p14:creationId xmlns:p14="http://schemas.microsoft.com/office/powerpoint/2010/main" val="243265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202975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a:t>
            </a:r>
            <a:r>
              <a:rPr lang="en-US" altLang="ja-JP" sz="2000" dirty="0">
                <a:solidFill>
                  <a:schemeClr val="bg1"/>
                </a:solidFill>
                <a:latin typeface="Meiryo UI" panose="020B0604030504040204" pitchFamily="34" charset="-128"/>
                <a:ea typeface="Meiryo UI" panose="020B0604030504040204" pitchFamily="34" charset="-128"/>
              </a:rPr>
              <a:t>T</a:t>
            </a:r>
            <a:r>
              <a:rPr lang="ja-JP" altLang="en-US" sz="2000" dirty="0">
                <a:solidFill>
                  <a:schemeClr val="bg1"/>
                </a:solidFill>
                <a:latin typeface="Meiryo UI" panose="020B0604030504040204" pitchFamily="34" charset="-128"/>
                <a:ea typeface="Meiryo UI" panose="020B0604030504040204" pitchFamily="34" charset="-128"/>
              </a:rPr>
              <a:t>シャツ（白）</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S~XXXL Kids/90~160 Girl/G-M~G-L</a:t>
            </a:r>
          </a:p>
          <a:p>
            <a:r>
              <a:rPr lang="ja-JP" altLang="en-US" sz="900" dirty="0">
                <a:latin typeface="Meiryo UI" panose="020B0604030504040204" pitchFamily="50" charset="-128"/>
                <a:ea typeface="Meiryo UI" panose="020B0604030504040204" pitchFamily="50" charset="-128"/>
              </a:rPr>
              <a:t>備考：印刷：フルカラー印刷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白地の</a:t>
            </a:r>
            <a:r>
              <a:rPr lang="en-US" altLang="ja-JP" sz="1600" dirty="0"/>
              <a:t>T</a:t>
            </a:r>
            <a:r>
              <a:rPr lang="ja-JP" altLang="en-US" sz="1600" dirty="0"/>
              <a:t>シャツに</a:t>
            </a:r>
            <a:r>
              <a:rPr lang="en-US" altLang="ja-JP" sz="1600" dirty="0"/>
              <a:t>A4</a:t>
            </a:r>
            <a:r>
              <a:rPr lang="ja-JP" altLang="en-US" sz="1600" dirty="0"/>
              <a:t>サイズ以内の範囲であれば、アニメキャラクターなどもキレイにフルカラープリントできます。アニメ・ゲームなどのオリジナルキャラクターも色鮮やかに再現可能です。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D314E137-C6EA-2BCE-4104-EC6E495B1F8A}"/>
              </a:ext>
            </a:extLst>
          </p:cNvPr>
          <p:cNvPicPr>
            <a:picLocks noChangeAspect="1"/>
          </p:cNvPicPr>
          <p:nvPr/>
        </p:nvPicPr>
        <p:blipFill>
          <a:blip r:embed="rId5"/>
          <a:stretch>
            <a:fillRect/>
          </a:stretch>
        </p:blipFill>
        <p:spPr>
          <a:xfrm>
            <a:off x="771008" y="1371901"/>
            <a:ext cx="3562778" cy="3562778"/>
          </a:xfrm>
          <a:prstGeom prst="rect">
            <a:avLst/>
          </a:prstGeom>
        </p:spPr>
      </p:pic>
    </p:spTree>
    <p:extLst>
      <p:ext uri="{BB962C8B-B14F-4D97-AF65-F5344CB8AC3E}">
        <p14:creationId xmlns:p14="http://schemas.microsoft.com/office/powerpoint/2010/main" val="348703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6532019-BBB9-EC02-4323-F77A2FB2B19D}"/>
              </a:ext>
            </a:extLst>
          </p:cNvPr>
          <p:cNvPicPr>
            <a:picLocks noChangeAspect="1"/>
          </p:cNvPicPr>
          <p:nvPr/>
        </p:nvPicPr>
        <p:blipFill>
          <a:blip r:embed="rId5"/>
          <a:stretch>
            <a:fillRect/>
          </a:stretch>
        </p:blipFill>
        <p:spPr>
          <a:xfrm>
            <a:off x="722585" y="1406947"/>
            <a:ext cx="3643977" cy="3643977"/>
          </a:xfrm>
          <a:prstGeom prst="rect">
            <a:avLst/>
          </a:prstGeom>
        </p:spPr>
      </p:pic>
    </p:spTree>
    <p:extLst>
      <p:ext uri="{BB962C8B-B14F-4D97-AF65-F5344CB8AC3E}">
        <p14:creationId xmlns:p14="http://schemas.microsoft.com/office/powerpoint/2010/main" val="290200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コンパクトファーストエイドキット</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a:t>
            </a:r>
            <a:r>
              <a:rPr lang="en-US" altLang="ja-JP" sz="900" b="0" i="0" dirty="0">
                <a:solidFill>
                  <a:srgbClr val="333333"/>
                </a:solidFill>
                <a:effectLst/>
                <a:latin typeface="-apple-system"/>
              </a:rPr>
              <a:t>:165×110×38mm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収納ケース・絆創膏</a:t>
            </a:r>
            <a:r>
              <a:rPr lang="en-US" altLang="ja-JP" sz="900" b="0" i="0" dirty="0">
                <a:solidFill>
                  <a:srgbClr val="333333"/>
                </a:solidFill>
                <a:effectLst/>
                <a:latin typeface="-apple-system"/>
              </a:rPr>
              <a:t>5P</a:t>
            </a:r>
            <a:r>
              <a:rPr lang="ja-JP" altLang="en-US" sz="900" b="0" i="0" dirty="0">
                <a:solidFill>
                  <a:srgbClr val="333333"/>
                </a:solidFill>
                <a:effectLst/>
                <a:latin typeface="-apple-system"/>
              </a:rPr>
              <a:t>・ワンタッチ包帯・綿棒</a:t>
            </a:r>
            <a:r>
              <a:rPr lang="en-US" altLang="ja-JP" sz="900" b="0" i="0" dirty="0">
                <a:solidFill>
                  <a:srgbClr val="333333"/>
                </a:solidFill>
                <a:effectLst/>
                <a:latin typeface="-apple-system"/>
              </a:rPr>
              <a:t>10P</a:t>
            </a:r>
            <a:r>
              <a:rPr lang="ja-JP" altLang="en-US" sz="900" b="0" i="0" dirty="0">
                <a:solidFill>
                  <a:srgbClr val="333333"/>
                </a:solidFill>
                <a:effectLst/>
                <a:latin typeface="-apple-system"/>
              </a:rPr>
              <a:t>・水に流せるペーパー・除菌アルコールウェットティッシュ・救急手引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バッグなどにサッと入れられる手頃なサイズのセミハードケース入りの上、いざという時に役立つ救急</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点セットです。突然見舞われる災害時用などに備えておくと安心。是非ご活用ください。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3392958A-06ED-4553-E1A4-1533BC2C5C76}"/>
              </a:ext>
            </a:extLst>
          </p:cNvPr>
          <p:cNvPicPr>
            <a:picLocks noChangeAspect="1"/>
          </p:cNvPicPr>
          <p:nvPr/>
        </p:nvPicPr>
        <p:blipFill>
          <a:blip r:embed="rId5"/>
          <a:stretch>
            <a:fillRect/>
          </a:stretch>
        </p:blipFill>
        <p:spPr>
          <a:xfrm>
            <a:off x="788022" y="1427332"/>
            <a:ext cx="3560089" cy="3560089"/>
          </a:xfrm>
          <a:prstGeom prst="rect">
            <a:avLst/>
          </a:prstGeom>
        </p:spPr>
      </p:pic>
    </p:spTree>
    <p:extLst>
      <p:ext uri="{BB962C8B-B14F-4D97-AF65-F5344CB8AC3E}">
        <p14:creationId xmlns:p14="http://schemas.microsoft.com/office/powerpoint/2010/main" val="115688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サイズ：フリーサイズ</a:t>
            </a:r>
          </a:p>
          <a:p>
            <a:r>
              <a:rPr lang="ja-JP" altLang="en-US" sz="900" dirty="0">
                <a:latin typeface="Meiryo UI" panose="020B0604030504040204" pitchFamily="34" charset="-128"/>
                <a:ea typeface="Meiryo UI" panose="020B0604030504040204" pitchFamily="34" charset="-128"/>
              </a:rPr>
              <a:t>備考：印刷：１色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フルカラー昇華転写プリントや刺繍で名入れした、オリジナルキャップをセミオーダーで製作します。会社名やロゴマークの他、アニメ・ゲームのキャラクターも色鮮やかに再現することができます。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E2256A57-120A-57FF-3419-58174871A824}"/>
              </a:ext>
            </a:extLst>
          </p:cNvPr>
          <p:cNvPicPr>
            <a:picLocks noChangeAspect="1"/>
          </p:cNvPicPr>
          <p:nvPr/>
        </p:nvPicPr>
        <p:blipFill>
          <a:blip r:embed="rId5"/>
          <a:stretch>
            <a:fillRect/>
          </a:stretch>
        </p:blipFill>
        <p:spPr>
          <a:xfrm>
            <a:off x="724120" y="1388855"/>
            <a:ext cx="3619301" cy="3619301"/>
          </a:xfrm>
          <a:prstGeom prst="rect">
            <a:avLst/>
          </a:prstGeom>
        </p:spPr>
      </p:pic>
    </p:spTree>
    <p:extLst>
      <p:ext uri="{BB962C8B-B14F-4D97-AF65-F5344CB8AC3E}">
        <p14:creationId xmlns:p14="http://schemas.microsoft.com/office/powerpoint/2010/main" val="275582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Ｔ）、</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105237613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752</TotalTime>
  <Words>2833</Words>
  <Application>Microsoft Office PowerPoint</Application>
  <PresentationFormat>画面に合わせる (4:3)</PresentationFormat>
  <Paragraphs>461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2025-03-11T07:11:25Z</dcterms:modified>
</cp:coreProperties>
</file>