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7" r:id="rId2"/>
    <p:sldId id="263" r:id="rId3"/>
    <p:sldId id="272" r:id="rId4"/>
    <p:sldId id="270" r:id="rId5"/>
    <p:sldId id="265" r:id="rId6"/>
    <p:sldId id="262" r:id="rId7"/>
    <p:sldId id="271" r:id="rId8"/>
    <p:sldId id="268" r:id="rId9"/>
    <p:sldId id="289" r:id="rId10"/>
    <p:sldId id="258" r:id="rId11"/>
    <p:sldId id="285" r:id="rId12"/>
    <p:sldId id="286" r:id="rId13"/>
    <p:sldId id="288" r:id="rId14"/>
    <p:sldId id="274" r:id="rId15"/>
    <p:sldId id="269" r:id="rId16"/>
    <p:sldId id="264" r:id="rId17"/>
    <p:sldId id="256" r:id="rId18"/>
    <p:sldId id="266" r:id="rId19"/>
    <p:sldId id="257" r:id="rId20"/>
    <p:sldId id="259" r:id="rId21"/>
    <p:sldId id="282" r:id="rId22"/>
    <p:sldId id="291" r:id="rId23"/>
    <p:sldId id="279" r:id="rId24"/>
    <p:sldId id="283" r:id="rId25"/>
    <p:sldId id="276" r:id="rId26"/>
    <p:sldId id="277" r:id="rId27"/>
    <p:sldId id="278" r:id="rId28"/>
    <p:sldId id="273"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94656"/>
  </p:normalViewPr>
  <p:slideViewPr>
    <p:cSldViewPr snapToGrid="0" snapToObjects="1">
      <p:cViewPr varScale="1">
        <p:scale>
          <a:sx n="73" d="100"/>
          <a:sy n="73" d="100"/>
        </p:scale>
        <p:origin x="78" y="6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415449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唐木中彫 北斎赤富士扇子</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扇面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布 扇骨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22cm30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包装： 無地</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 親骨名入れ</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浮世絵師、葛飾北斎が描いた「赤富士」を扇面に描いた扇子です。北斎の作品が持つ力強さと情緒を伝えるだけでなく、日本の文化と歴史を背景にした芸術的な価値も感じさせます。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9F5A0FB-3E37-BA60-9F3C-38572DCDB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46" y="1456337"/>
            <a:ext cx="3429520" cy="342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3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ノンアルコール ブーケットソープの香り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素材：水・イソペンチルジオール・イヌリン・ベンザルコニウムクロリド・ブチルカルバミン酸ヨウ化プロピニル・香料</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たっぷり</a:t>
            </a:r>
            <a:r>
              <a:rPr lang="en-US" altLang="ja-JP" sz="1100" dirty="0"/>
              <a:t>20</a:t>
            </a:r>
            <a:r>
              <a:rPr lang="ja-JP" altLang="en-US" sz="1100" dirty="0"/>
              <a:t>枚入りのノンアルコール汗ふきシート。業界初のサトウキビ由来、</a:t>
            </a:r>
            <a:r>
              <a:rPr lang="en-US" altLang="ja-JP" sz="1100" dirty="0"/>
              <a:t>100</a:t>
            </a:r>
            <a:r>
              <a:rPr lang="ja-JP" altLang="en-US" sz="1100" dirty="0"/>
              <a:t>％天然素材のイヌリン配合で、さらさら＆しっとり感を実現。 ブーケットソープの香りは防臭対策に最適です。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5D258D8-8A93-C60F-77E9-AE70763E632E}"/>
              </a:ext>
            </a:extLst>
          </p:cNvPr>
          <p:cNvPicPr>
            <a:picLocks noChangeAspect="1"/>
          </p:cNvPicPr>
          <p:nvPr/>
        </p:nvPicPr>
        <p:blipFill>
          <a:blip r:embed="rId5"/>
          <a:stretch>
            <a:fillRect/>
          </a:stretch>
        </p:blipFill>
        <p:spPr>
          <a:xfrm>
            <a:off x="786594" y="1378921"/>
            <a:ext cx="3591205" cy="3591205"/>
          </a:xfrm>
          <a:prstGeom prst="rect">
            <a:avLst/>
          </a:prstGeom>
        </p:spPr>
      </p:pic>
    </p:spTree>
    <p:extLst>
      <p:ext uri="{BB962C8B-B14F-4D97-AF65-F5344CB8AC3E}">
        <p14:creationId xmlns:p14="http://schemas.microsoft.com/office/powerpoint/2010/main" val="334441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業界初のサトウキビ由来、</a:t>
            </a:r>
            <a:r>
              <a:rPr lang="en-US" altLang="ja-JP" sz="1100" dirty="0"/>
              <a:t>100</a:t>
            </a:r>
            <a:r>
              <a:rPr lang="ja-JP" altLang="en-US" sz="1100" dirty="0"/>
              <a:t>％天然素材のイヌリン配合で、さらさら＆しっとり感を実現した汗ふきシート。冷感効果を感じるメントール入り。</a:t>
            </a:r>
            <a:r>
              <a:rPr lang="en-US" altLang="ja-JP" sz="1100" dirty="0"/>
              <a:t>20</a:t>
            </a:r>
            <a:r>
              <a:rPr lang="ja-JP" altLang="en-US" sz="1100" dirty="0"/>
              <a:t>枚入りで夏の外出先でもたっぷり使えます。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0C8B018-2D94-D472-69A0-FDB0878AE2BD}"/>
              </a:ext>
            </a:extLst>
          </p:cNvPr>
          <p:cNvPicPr>
            <a:picLocks noChangeAspect="1"/>
          </p:cNvPicPr>
          <p:nvPr/>
        </p:nvPicPr>
        <p:blipFill>
          <a:blip r:embed="rId5"/>
          <a:stretch>
            <a:fillRect/>
          </a:stretch>
        </p:blipFill>
        <p:spPr>
          <a:xfrm>
            <a:off x="675031" y="1349312"/>
            <a:ext cx="3696206" cy="3696206"/>
          </a:xfrm>
          <a:prstGeom prst="rect">
            <a:avLst/>
          </a:prstGeom>
        </p:spPr>
      </p:pic>
    </p:spTree>
    <p:extLst>
      <p:ext uri="{BB962C8B-B14F-4D97-AF65-F5344CB8AC3E}">
        <p14:creationId xmlns:p14="http://schemas.microsoft.com/office/powerpoint/2010/main" val="183689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ポケット双眼鏡</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62×98×38mm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29g</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シンプルかつポップなデザインで持ち歩きにも便利な双眼鏡です。オリジナルのコンサートグッズをはじめ、さまざまイベントの物販用アイテムとして、またノベルティグッズとしておすすめです。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0C0035-CDA1-5D68-B51D-9921F68FAF80}"/>
              </a:ext>
            </a:extLst>
          </p:cNvPr>
          <p:cNvPicPr>
            <a:picLocks noChangeAspect="1"/>
          </p:cNvPicPr>
          <p:nvPr/>
        </p:nvPicPr>
        <p:blipFill>
          <a:blip r:embed="rId5"/>
          <a:stretch>
            <a:fillRect/>
          </a:stretch>
        </p:blipFill>
        <p:spPr>
          <a:xfrm>
            <a:off x="685537" y="1330119"/>
            <a:ext cx="3719581" cy="3719581"/>
          </a:xfrm>
          <a:prstGeom prst="rect">
            <a:avLst/>
          </a:prstGeom>
        </p:spPr>
      </p:pic>
    </p:spTree>
    <p:extLst>
      <p:ext uri="{BB962C8B-B14F-4D97-AF65-F5344CB8AC3E}">
        <p14:creationId xmlns:p14="http://schemas.microsoft.com/office/powerpoint/2010/main" val="406622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今治ハーフポケットタオル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100×230mm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110×85×14mm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22</a:t>
            </a:r>
            <a:r>
              <a:rPr lang="ja-JP" altLang="en-US" sz="900" dirty="0">
                <a:latin typeface="Meiryo UI" panose="020B0604030504040204" pitchFamily="34" charset="-128"/>
                <a:ea typeface="Meiryo UI" panose="020B0604030504040204" pitchFamily="34" charset="-128"/>
              </a:rPr>
              <a:t>匁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ふたつ折りのハーフサイズにするとちょうどポケットに収まるサイズ感のタオルです。利便性の高いサイズ感に加え、高い吸水性と柔らかくで上質な肌触りの今治産というところがポイント！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C7D34B4-178E-93CA-8DD2-68BDE9138BD2}"/>
              </a:ext>
            </a:extLst>
          </p:cNvPr>
          <p:cNvPicPr>
            <a:picLocks noChangeAspect="1"/>
          </p:cNvPicPr>
          <p:nvPr/>
        </p:nvPicPr>
        <p:blipFill>
          <a:blip r:embed="rId5"/>
          <a:stretch>
            <a:fillRect/>
          </a:stretch>
        </p:blipFill>
        <p:spPr>
          <a:xfrm>
            <a:off x="691514" y="1393767"/>
            <a:ext cx="3657157" cy="3657157"/>
          </a:xfrm>
          <a:prstGeom prst="rect">
            <a:avLst/>
          </a:prstGeom>
        </p:spPr>
      </p:pic>
    </p:spTree>
    <p:extLst>
      <p:ext uri="{BB962C8B-B14F-4D97-AF65-F5344CB8AC3E}">
        <p14:creationId xmlns:p14="http://schemas.microsoft.com/office/powerpoint/2010/main" val="163692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厚手コットンポーチ巾着</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W300×H200×D110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マチ付きで立体物も収納しやすい、程よい厚みのコットン生地を使った巾着ポーチの</a:t>
            </a:r>
            <a:r>
              <a:rPr lang="en-US" altLang="ja-JP" sz="1600" dirty="0"/>
              <a:t>M</a:t>
            </a:r>
            <a:r>
              <a:rPr lang="ja-JP" altLang="en-US" sz="1600" dirty="0"/>
              <a:t>サイズ。見た目がコロンとしてかわいくて、ランチバッグやコスメポーチとしても活用できます。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9929CAC-40B1-E689-4ED6-3B2D5EEAEF72}"/>
              </a:ext>
            </a:extLst>
          </p:cNvPr>
          <p:cNvPicPr>
            <a:picLocks noChangeAspect="1"/>
          </p:cNvPicPr>
          <p:nvPr/>
        </p:nvPicPr>
        <p:blipFill>
          <a:blip r:embed="rId5"/>
          <a:stretch>
            <a:fillRect/>
          </a:stretch>
        </p:blipFill>
        <p:spPr>
          <a:xfrm>
            <a:off x="671181" y="1345232"/>
            <a:ext cx="3695381" cy="3695381"/>
          </a:xfrm>
          <a:prstGeom prst="rect">
            <a:avLst/>
          </a:prstGeom>
        </p:spPr>
      </p:pic>
    </p:spTree>
    <p:extLst>
      <p:ext uri="{BB962C8B-B14F-4D97-AF65-F5344CB8AC3E}">
        <p14:creationId xmlns:p14="http://schemas.microsoft.com/office/powerpoint/2010/main" val="346469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ファインライトポリバッグ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W360×H370×D110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W25×H470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サラっとした質感でしなやかなファインライトポリを使った</a:t>
            </a:r>
            <a:r>
              <a:rPr lang="en-US" altLang="ja-JP" sz="1600" dirty="0"/>
              <a:t>M</a:t>
            </a:r>
            <a:r>
              <a:rPr lang="ja-JP" altLang="en-US" sz="1600" dirty="0"/>
              <a:t>サイズのマルシェバッグ。肩掛けができて、普段使い用のサブバッグにも最適です。単色はもちろんフルカラー印刷もキレイに映えます。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9015BB-1738-E73C-DA89-BDD4DE7D3CE1}"/>
              </a:ext>
            </a:extLst>
          </p:cNvPr>
          <p:cNvPicPr>
            <a:picLocks noChangeAspect="1"/>
          </p:cNvPicPr>
          <p:nvPr/>
        </p:nvPicPr>
        <p:blipFill>
          <a:blip r:embed="rId5"/>
          <a:stretch>
            <a:fillRect/>
          </a:stretch>
        </p:blipFill>
        <p:spPr>
          <a:xfrm>
            <a:off x="724120" y="1411147"/>
            <a:ext cx="3576273" cy="3576273"/>
          </a:xfrm>
          <a:prstGeom prst="rect">
            <a:avLst/>
          </a:prstGeom>
        </p:spPr>
      </p:pic>
    </p:spTree>
    <p:extLst>
      <p:ext uri="{BB962C8B-B14F-4D97-AF65-F5344CB8AC3E}">
        <p14:creationId xmlns:p14="http://schemas.microsoft.com/office/powerpoint/2010/main" val="411354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和モダングラス 金銀揃え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φ84×87mm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240ml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伝統的な和の文様をデザインに使用した、ゴールドとシルバーのペアグラスです。非常に美しく高級感のあるデザインで、贈答用や記念用、また景品用や特典用などにもおすすめです。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4386E4E-CA8A-05C6-BB81-3ABD0521EBF8}"/>
              </a:ext>
            </a:extLst>
          </p:cNvPr>
          <p:cNvPicPr>
            <a:picLocks noChangeAspect="1"/>
          </p:cNvPicPr>
          <p:nvPr/>
        </p:nvPicPr>
        <p:blipFill>
          <a:blip r:embed="rId5"/>
          <a:stretch>
            <a:fillRect/>
          </a:stretch>
        </p:blipFill>
        <p:spPr>
          <a:xfrm>
            <a:off x="698830" y="1371901"/>
            <a:ext cx="3632129" cy="3632129"/>
          </a:xfrm>
          <a:prstGeom prst="rect">
            <a:avLst/>
          </a:prstGeom>
        </p:spPr>
      </p:pic>
    </p:spTree>
    <p:extLst>
      <p:ext uri="{BB962C8B-B14F-4D97-AF65-F5344CB8AC3E}">
        <p14:creationId xmlns:p14="http://schemas.microsoft.com/office/powerpoint/2010/main" val="17133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オリジナル名入れタオル（海外産）</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860×H340㎜</a:t>
            </a:r>
          </a:p>
          <a:p>
            <a:r>
              <a:rPr lang="ja-JP" altLang="en-US" sz="900" dirty="0">
                <a:latin typeface="Meiryo UI" panose="020B0604030504040204" pitchFamily="34" charset="-128"/>
                <a:ea typeface="Meiryo UI" panose="020B0604030504040204" pitchFamily="34" charset="-128"/>
              </a:rPr>
              <a:t>包装： 個別袋入れ 熨斗付き 熨斗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のし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名刺ポケット付き</a:t>
            </a:r>
          </a:p>
          <a:p>
            <a:r>
              <a:rPr lang="ja-JP" altLang="en-US" sz="900" dirty="0">
                <a:latin typeface="Meiryo UI" panose="020B0604030504040204" pitchFamily="34" charset="-128"/>
                <a:ea typeface="Meiryo UI" panose="020B0604030504040204" pitchFamily="34" charset="-128"/>
              </a:rPr>
              <a:t>備考： 印刷：顔料プリント（１色）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格安でのオリジナル製作が可能な、コストパフォーマンスに優れた海外産の名入れタオル。イベント等で無料配布するノベルティ用や、年末年始のご挨拶用におすすめです。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C94B7AE4-F82E-4DC2-C3E8-5F9D57D38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871" y="1411148"/>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7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再生</a:t>
            </a:r>
            <a:r>
              <a:rPr lang="en-US" altLang="ja-JP" sz="1000" dirty="0">
                <a:latin typeface="Meiryo UI" panose="020B0604030504040204" pitchFamily="34" charset="-128"/>
                <a:ea typeface="Meiryo UI" panose="020B0604030504040204" pitchFamily="34" charset="-128"/>
              </a:rPr>
              <a:t>PET)</a:t>
            </a:r>
          </a:p>
          <a:p>
            <a:r>
              <a:rPr lang="ja-JP" altLang="en-US" sz="1000" dirty="0">
                <a:latin typeface="Meiryo UI" panose="020B0604030504040204" pitchFamily="34" charset="-128"/>
                <a:ea typeface="Meiryo UI" panose="020B0604030504040204" pitchFamily="34" charset="-128"/>
              </a:rPr>
              <a:t>サイズ：縦</a:t>
            </a:r>
            <a:r>
              <a:rPr lang="en-US" altLang="ja-JP" sz="1000" dirty="0">
                <a:latin typeface="Meiryo UI" panose="020B0604030504040204" pitchFamily="34" charset="-128"/>
                <a:ea typeface="Meiryo UI" panose="020B0604030504040204" pitchFamily="34" charset="-128"/>
              </a:rPr>
              <a:t>410×</a:t>
            </a:r>
            <a:r>
              <a:rPr lang="ja-JP" altLang="en-US" sz="1000" dirty="0">
                <a:latin typeface="Meiryo UI" panose="020B0604030504040204" pitchFamily="34" charset="-128"/>
                <a:ea typeface="Meiryo UI" panose="020B0604030504040204" pitchFamily="34" charset="-128"/>
              </a:rPr>
              <a:t>横</a:t>
            </a:r>
            <a:r>
              <a:rPr lang="en-US" altLang="ja-JP" sz="1000" dirty="0">
                <a:latin typeface="Meiryo UI" panose="020B0604030504040204" pitchFamily="34" charset="-128"/>
                <a:ea typeface="Meiryo UI" panose="020B0604030504040204" pitchFamily="34" charset="-128"/>
              </a:rPr>
              <a:t>270×</a:t>
            </a:r>
            <a:r>
              <a:rPr lang="ja-JP" altLang="en-US" sz="1000" dirty="0">
                <a:latin typeface="Meiryo UI" panose="020B0604030504040204" pitchFamily="34" charset="-128"/>
                <a:ea typeface="Meiryo UI" panose="020B0604030504040204" pitchFamily="34" charset="-128"/>
              </a:rPr>
              <a:t>高</a:t>
            </a:r>
            <a:r>
              <a:rPr lang="en-US" altLang="ja-JP" sz="1000" dirty="0">
                <a:latin typeface="Meiryo UI" panose="020B0604030504040204" pitchFamily="34" charset="-128"/>
                <a:ea typeface="Meiryo UI" panose="020B0604030504040204" pitchFamily="34" charset="-128"/>
              </a:rPr>
              <a:t>180mm</a:t>
            </a:r>
          </a:p>
          <a:p>
            <a:r>
              <a:rPr lang="ja-JP" altLang="en-US" sz="1000" dirty="0">
                <a:latin typeface="Meiryo UI" panose="020B0604030504040204" pitchFamily="34" charset="-128"/>
                <a:ea typeface="Meiryo UI" panose="020B0604030504040204" pitchFamily="34" charset="-128"/>
              </a:rPr>
              <a:t>包装：台紙、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袋入</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D6E854-5B12-AAC1-3A33-FC8A9362013B}"/>
              </a:ext>
            </a:extLst>
          </p:cNvPr>
          <p:cNvPicPr>
            <a:picLocks noChangeAspect="1"/>
          </p:cNvPicPr>
          <p:nvPr/>
        </p:nvPicPr>
        <p:blipFill>
          <a:blip r:embed="rId5"/>
          <a:stretch>
            <a:fillRect/>
          </a:stretch>
        </p:blipFill>
        <p:spPr>
          <a:xfrm>
            <a:off x="642303" y="1358086"/>
            <a:ext cx="3701118" cy="3701118"/>
          </a:xfrm>
          <a:prstGeom prst="rect">
            <a:avLst/>
          </a:prstGeom>
        </p:spPr>
      </p:pic>
    </p:spTree>
    <p:extLst>
      <p:ext uri="{BB962C8B-B14F-4D97-AF65-F5344CB8AC3E}">
        <p14:creationId xmlns:p14="http://schemas.microsoft.com/office/powerpoint/2010/main" val="52565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オリジナルお箸（</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色プリント）</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ホテルや旅館の備品・ノベルティに最適な、シンプルだからこそ名入れが映えるお箸。オリジナル名入れは一色でのプリント。本体カラーや材質、サイズ等はお問い合わせください。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E9D6764B-862B-375A-C745-D0219F8CC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91" y="1386971"/>
            <a:ext cx="36004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バンブー配合カトラリー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・竹繊維</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/23×55×112mm</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:226mm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:174mm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成長が早い竹を原料したバンブーファイバーを配合した、地球環境に優しく</a:t>
            </a:r>
            <a:r>
              <a:rPr lang="en-US" altLang="ja-JP" sz="1600" dirty="0"/>
              <a:t>SDGs</a:t>
            </a:r>
            <a:r>
              <a:rPr lang="ja-JP" altLang="en-US" sz="1600" dirty="0"/>
              <a:t>に貢献できるカトラリーセットです。組み立て式のためコンパクトで持ち歩きやすい点も好ポイント！</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694859F-3825-93B8-F4EB-71B03EFB821D}"/>
              </a:ext>
            </a:extLst>
          </p:cNvPr>
          <p:cNvPicPr>
            <a:picLocks noChangeAspect="1"/>
          </p:cNvPicPr>
          <p:nvPr/>
        </p:nvPicPr>
        <p:blipFill>
          <a:blip r:embed="rId5"/>
          <a:stretch>
            <a:fillRect/>
          </a:stretch>
        </p:blipFill>
        <p:spPr>
          <a:xfrm>
            <a:off x="718175" y="1411148"/>
            <a:ext cx="3560089" cy="3560089"/>
          </a:xfrm>
          <a:prstGeom prst="rect">
            <a:avLst/>
          </a:prstGeom>
        </p:spPr>
      </p:pic>
    </p:spTree>
    <p:extLst>
      <p:ext uri="{BB962C8B-B14F-4D97-AF65-F5344CB8AC3E}">
        <p14:creationId xmlns:p14="http://schemas.microsoft.com/office/powerpoint/2010/main" val="199898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363300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プラスチックスマート 携帯スプーン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ポリスチレン・ポリプロピレン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/8.5×8.7×2.3</a:t>
            </a:r>
            <a:r>
              <a:rPr lang="en" altLang="ja-JP" sz="900" dirty="0">
                <a:latin typeface="Meiryo UI" panose="020B0604030504040204" pitchFamily="34" charset="-128"/>
                <a:ea typeface="Meiryo UI" panose="020B0604030504040204" pitchFamily="34" charset="-128"/>
              </a:rPr>
              <a:t>cm </a:t>
            </a: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7.8</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15.3</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組立後</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　　　　　（包装形態：化粧箱入り）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61</a:t>
            </a:r>
            <a:r>
              <a:rPr lang="en" altLang="ja-JP" sz="900" dirty="0">
                <a:latin typeface="Meiryo UI" panose="020B0604030504040204" pitchFamily="34" charset="-128"/>
                <a:ea typeface="Meiryo UI" panose="020B0604030504040204" pitchFamily="34" charset="-128"/>
              </a:rPr>
              <a:t>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ja-JP" altLang="en-US" sz="1600" dirty="0">
                <a:latin typeface="+mn-ea"/>
              </a:rPr>
              <a:t>コンビニなどの買い物時に出るプラスチックゴミを減らすのに役立てる、持ち歩きに便利なスプーンとフォークのセットです。キャンプやレジャー用などにも便利。是非ご活用ください。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290AA8C-D6D7-9C22-1EC6-062CC5E8935E}"/>
              </a:ext>
            </a:extLst>
          </p:cNvPr>
          <p:cNvPicPr>
            <a:picLocks noChangeAspect="1"/>
          </p:cNvPicPr>
          <p:nvPr/>
        </p:nvPicPr>
        <p:blipFill>
          <a:blip r:embed="rId5"/>
          <a:stretch>
            <a:fillRect/>
          </a:stretch>
        </p:blipFill>
        <p:spPr>
          <a:xfrm>
            <a:off x="704222" y="1384539"/>
            <a:ext cx="3596138" cy="3596138"/>
          </a:xfrm>
          <a:prstGeom prst="rect">
            <a:avLst/>
          </a:prstGeom>
        </p:spPr>
      </p:pic>
    </p:spTree>
    <p:extLst>
      <p:ext uri="{BB962C8B-B14F-4D97-AF65-F5344CB8AC3E}">
        <p14:creationId xmlns:p14="http://schemas.microsoft.com/office/powerpoint/2010/main" val="68619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箸キャップ付箸</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取説付、食品衛生検査済</a:t>
            </a:r>
            <a:endParaRPr lang="en-US" altLang="zh-TW"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カラー</a:t>
            </a:r>
            <a:r>
              <a:rPr lang="ja-JP" altLang="en-US" sz="900" dirty="0">
                <a:latin typeface="Meiryo UI" panose="020B0604030504040204" pitchFamily="34" charset="-128"/>
                <a:ea typeface="Meiryo UI" panose="020B0604030504040204" pitchFamily="34" charset="-128"/>
              </a:rPr>
              <a:t>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ナチュラル、ホワイト、ブラック、スモークピンク、スモークブルー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にも貢献できるバンブーファイバーを配合したキャップ付きの箸。丈夫で割れにくいため使い勝手も抜群です。ナチュラル、ホワイト、ブラック、スモークピンク、スモークブルーの全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9989DE-EA95-4B2E-7A30-AEBD34982381}"/>
              </a:ext>
            </a:extLst>
          </p:cNvPr>
          <p:cNvPicPr>
            <a:picLocks noChangeAspect="1"/>
          </p:cNvPicPr>
          <p:nvPr/>
        </p:nvPicPr>
        <p:blipFill>
          <a:blip r:embed="rId5"/>
          <a:stretch>
            <a:fillRect/>
          </a:stretch>
        </p:blipFill>
        <p:spPr>
          <a:xfrm>
            <a:off x="666616" y="1361114"/>
            <a:ext cx="3662103" cy="3662103"/>
          </a:xfrm>
          <a:prstGeom prst="rect">
            <a:avLst/>
          </a:prstGeom>
        </p:spPr>
      </p:pic>
    </p:spTree>
    <p:extLst>
      <p:ext uri="{BB962C8B-B14F-4D97-AF65-F5344CB8AC3E}">
        <p14:creationId xmlns:p14="http://schemas.microsoft.com/office/powerpoint/2010/main" val="310248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バンブーファイバーマイストロー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％配合）、アルミニウム ストロー：ポリプロピレン（バンブーファイバー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専用洗浄用ブラシ：ステンレス鋼、ナイロン</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:φ22×123mm </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使用時全長</a:t>
            </a:r>
            <a:r>
              <a:rPr lang="en-US" altLang="ja-JP" sz="900" dirty="0">
                <a:latin typeface="Meiryo UI" panose="020B0604030504040204" pitchFamily="34" charset="-128"/>
                <a:ea typeface="Meiryo UI" panose="020B0604030504040204" pitchFamily="34" charset="-128"/>
              </a:rPr>
              <a:t>225mm </a:t>
            </a:r>
            <a:r>
              <a:rPr lang="ja-JP" altLang="en-US" sz="900" dirty="0">
                <a:latin typeface="Meiryo UI" panose="020B0604030504040204" pitchFamily="34" charset="-128"/>
                <a:ea typeface="Meiryo UI" panose="020B0604030504040204" pitchFamily="34" charset="-128"/>
              </a:rPr>
              <a:t>専用洗浄ブラシ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ストロー、カラビナ付き専用ケース、専用洗浄ブラシ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31701"/>
          </a:xfrm>
          <a:prstGeom prst="rect">
            <a:avLst/>
          </a:prstGeom>
          <a:noFill/>
        </p:spPr>
        <p:txBody>
          <a:bodyPr wrap="square" lIns="0" tIns="46800" rIns="0" spcCol="360000" rtlCol="0">
            <a:spAutoFit/>
          </a:bodyPr>
          <a:lstStyle/>
          <a:p>
            <a:pPr algn="just">
              <a:lnSpc>
                <a:spcPts val="2400"/>
              </a:lnSpc>
            </a:pPr>
            <a:r>
              <a:rPr lang="ja-JP" altLang="en-US" dirty="0"/>
              <a:t>バンブーファイバー</a:t>
            </a:r>
            <a:r>
              <a:rPr lang="en-US" altLang="ja-JP" dirty="0"/>
              <a:t>30</a:t>
            </a:r>
            <a:r>
              <a:rPr lang="ja-JP" altLang="en-US" dirty="0"/>
              <a:t>％配合でエコなマイストローと専用ケースセット。洗浄ブラシ付きで清潔に何度も繰り返し使えます。また専用ケースにはオリジナルの名入れプリントも可能。 </a:t>
            </a:r>
            <a:endParaRPr lang="en-US" altLang="ja-JP"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7122F6C-8321-1A3B-13DE-8F47B414D9CA}"/>
              </a:ext>
            </a:extLst>
          </p:cNvPr>
          <p:cNvPicPr>
            <a:picLocks noChangeAspect="1"/>
          </p:cNvPicPr>
          <p:nvPr/>
        </p:nvPicPr>
        <p:blipFill>
          <a:blip r:embed="rId5"/>
          <a:stretch>
            <a:fillRect/>
          </a:stretch>
        </p:blipFill>
        <p:spPr>
          <a:xfrm>
            <a:off x="636877" y="1267243"/>
            <a:ext cx="3706545" cy="3706545"/>
          </a:xfrm>
          <a:prstGeom prst="rect">
            <a:avLst/>
          </a:prstGeom>
        </p:spPr>
      </p:pic>
    </p:spTree>
    <p:extLst>
      <p:ext uri="{BB962C8B-B14F-4D97-AF65-F5344CB8AC3E}">
        <p14:creationId xmlns:p14="http://schemas.microsoft.com/office/powerpoint/2010/main" val="15402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世界の「こんにちは」てぬぐい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a:t>
            </a:r>
            <a:r>
              <a:rPr lang="ja-JP" altLang="en-US" sz="900" b="0" i="0" dirty="0">
                <a:solidFill>
                  <a:srgbClr val="333333"/>
                </a:solidFill>
                <a:effectLst/>
                <a:latin typeface="-apple-system"/>
              </a:rPr>
              <a:t>言語の「こんにちは」が印刷されています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世界各国の言葉で「こんにちは」が書かれた、とってもオシャレなデザインの手ぬぐいです。端に名入れプリントも可能ですので、ちょっとしたノベルティアイテムやご挨拶用にもおすすめです。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73435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世界の「ありがとう」てぬぐい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a:t>
            </a:r>
            <a:r>
              <a:rPr lang="ja-JP" altLang="en-US" sz="900" b="0" i="0" dirty="0">
                <a:solidFill>
                  <a:srgbClr val="333333"/>
                </a:solidFill>
                <a:effectLst/>
                <a:latin typeface="-apple-system"/>
              </a:rPr>
              <a:t>言語の「ありがとう」が印刷されています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世界各国の言葉で「ありがとう」が書かれた、とってもオシャレなデザインの手ぬぐいです。端に名入れプリントも可能ですので、ちょっとしたノベルティアイテムやご挨拶用にもおすすめです。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55473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救急てぬぐい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応急処置の手引きが可愛らしいイラスト入りで書かれた意外に役立つ手ぬぐいです。名入れプリントも可能ですので、オリジナルグッズ用やノベルティアイテム用にもおすすめ。是非ご活用ください。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1680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お絵描き風鈴</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素材：陶器</a:t>
            </a:r>
          </a:p>
          <a:p>
            <a:r>
              <a:rPr lang="ja-JP" altLang="en-US" sz="900" dirty="0">
                <a:latin typeface="Meiryo UI" panose="020B0604030504040204" pitchFamily="34" charset="-128"/>
                <a:ea typeface="Meiryo UI" panose="020B0604030504040204" pitchFamily="34" charset="-128"/>
              </a:rPr>
              <a:t>サイズ：約直径</a:t>
            </a:r>
            <a:r>
              <a:rPr lang="en-US" altLang="ja-JP" sz="900" dirty="0">
                <a:latin typeface="Meiryo UI" panose="020B0604030504040204" pitchFamily="34" charset="-128"/>
                <a:ea typeface="Meiryo UI" panose="020B0604030504040204" pitchFamily="34" charset="-128"/>
              </a:rPr>
              <a:t>7.2×9cm</a:t>
            </a:r>
            <a:r>
              <a:rPr lang="ja-JP" altLang="en-US" sz="900" dirty="0">
                <a:latin typeface="Meiryo UI" panose="020B0604030504040204" pitchFamily="34" charset="-128"/>
                <a:ea typeface="Meiryo UI" panose="020B0604030504040204" pitchFamily="34" charset="-128"/>
              </a:rPr>
              <a:t>　箱サイズ：約</a:t>
            </a:r>
            <a:r>
              <a:rPr lang="en-US" altLang="ja-JP" sz="900" dirty="0">
                <a:latin typeface="Meiryo UI" panose="020B0604030504040204" pitchFamily="34" charset="-128"/>
                <a:ea typeface="Meiryo UI" panose="020B0604030504040204" pitchFamily="34" charset="-128"/>
              </a:rPr>
              <a:t>8×8×10cm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キッチンにもリビングにもバスルームにも、室内のあらゆる場所の掃除に最適なアイテムのセットです。イベントやキャンペーンでの特典用や景品用などにもおすすめの商品です。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4521E31E-3F4F-AAC4-B462-CFBAA75EAC55}"/>
              </a:ext>
            </a:extLst>
          </p:cNvPr>
          <p:cNvPicPr>
            <a:picLocks noChangeAspect="1"/>
          </p:cNvPicPr>
          <p:nvPr/>
        </p:nvPicPr>
        <p:blipFill>
          <a:blip r:embed="rId5"/>
          <a:stretch>
            <a:fillRect/>
          </a:stretch>
        </p:blipFill>
        <p:spPr>
          <a:xfrm>
            <a:off x="663874" y="1422571"/>
            <a:ext cx="3564850" cy="3564850"/>
          </a:xfrm>
          <a:prstGeom prst="rect">
            <a:avLst/>
          </a:prstGeom>
        </p:spPr>
      </p:pic>
    </p:spTree>
    <p:extLst>
      <p:ext uri="{BB962C8B-B14F-4D97-AF65-F5344CB8AC3E}">
        <p14:creationId xmlns:p14="http://schemas.microsoft.com/office/powerpoint/2010/main" val="153333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暑さ対策の手引きてぬぐい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暑さ対策の手引きが可愛らしいイラスト入りで書かれた意外に役立つ手ぬぐいです。名入れプリントも可能ですので、オリジナルグッズ用やノベルティアイテム用にもおすすめ。是非ご活用ください。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9973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プリントしやすいコットンシャーリングマフラータオル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1100×210(mm)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プリントデザインの再現性の高さを追求した、コットンシャーリングマフラータオルです。フルカラーデザインでも発色良く、綺麗に仕上がりますので物販用等にもおすすめです。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0FA380C7-9FB6-0E3C-7712-E7F8386BFA9D}"/>
              </a:ext>
            </a:extLst>
          </p:cNvPr>
          <p:cNvPicPr>
            <a:picLocks noChangeAspect="1"/>
          </p:cNvPicPr>
          <p:nvPr/>
        </p:nvPicPr>
        <p:blipFill>
          <a:blip r:embed="rId5"/>
          <a:stretch>
            <a:fillRect/>
          </a:stretch>
        </p:blipFill>
        <p:spPr>
          <a:xfrm>
            <a:off x="632663" y="1329051"/>
            <a:ext cx="3745136" cy="3745136"/>
          </a:xfrm>
          <a:prstGeom prst="rect">
            <a:avLst/>
          </a:prstGeom>
        </p:spPr>
      </p:pic>
    </p:spTree>
    <p:extLst>
      <p:ext uri="{BB962C8B-B14F-4D97-AF65-F5344CB8AC3E}">
        <p14:creationId xmlns:p14="http://schemas.microsoft.com/office/powerpoint/2010/main" val="1738714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ツアライズ 収納トラベルバッグ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グレー・ネイビー</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150×190×20mm</a:t>
            </a:r>
          </a:p>
          <a:p>
            <a:r>
              <a:rPr lang="ja-JP" altLang="en-US" sz="900" dirty="0">
                <a:latin typeface="Meiryo UI" panose="020B0604030504040204" pitchFamily="34" charset="-128"/>
                <a:ea typeface="Meiryo UI" panose="020B0604030504040204" pitchFamily="34" charset="-128"/>
              </a:rPr>
              <a:t>包装：包装袋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コンパクトに折り畳める上に、旅行用などのキャリーバッグのハンドルに取り付けられる仕様がとっても便利なトラベルバッグです。イベントやキャンペーンでの特典、景品用などにもおすすめ。</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506A69D-6253-6EEF-E063-FF034E5AD108}"/>
              </a:ext>
            </a:extLst>
          </p:cNvPr>
          <p:cNvPicPr>
            <a:picLocks noChangeAspect="1"/>
          </p:cNvPicPr>
          <p:nvPr/>
        </p:nvPicPr>
        <p:blipFill>
          <a:blip r:embed="rId5"/>
          <a:stretch>
            <a:fillRect/>
          </a:stretch>
        </p:blipFill>
        <p:spPr>
          <a:xfrm>
            <a:off x="732601" y="1386649"/>
            <a:ext cx="3548859" cy="3548859"/>
          </a:xfrm>
          <a:prstGeom prst="rect">
            <a:avLst/>
          </a:prstGeom>
        </p:spPr>
      </p:pic>
    </p:spTree>
    <p:extLst>
      <p:ext uri="{BB962C8B-B14F-4D97-AF65-F5344CB8AC3E}">
        <p14:creationId xmlns:p14="http://schemas.microsoft.com/office/powerpoint/2010/main" val="14292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便利な仕分けポーチ</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サイズセット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撥水加工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撥水加工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L:</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190×270mm M:</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135×190mm S:</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100×135mm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用途に合わせて使い分けができる、</a:t>
            </a:r>
            <a:r>
              <a:rPr lang="en-US" altLang="ja-JP" sz="1600" dirty="0"/>
              <a:t>S</a:t>
            </a:r>
            <a:r>
              <a:rPr lang="ja-JP" altLang="en-US" sz="1600" dirty="0"/>
              <a:t>・</a:t>
            </a:r>
            <a:r>
              <a:rPr lang="en-US" altLang="ja-JP" sz="1600" dirty="0"/>
              <a:t>M</a:t>
            </a:r>
            <a:r>
              <a:rPr lang="ja-JP" altLang="en-US" sz="1600" dirty="0"/>
              <a:t>・</a:t>
            </a:r>
            <a:r>
              <a:rPr lang="en-US" altLang="ja-JP" sz="1600" dirty="0"/>
              <a:t>L</a:t>
            </a:r>
            <a:r>
              <a:rPr lang="ja-JP" altLang="en-US" sz="1600" dirty="0"/>
              <a:t>の</a:t>
            </a:r>
            <a:r>
              <a:rPr lang="en-US" altLang="ja-JP" sz="1600" dirty="0"/>
              <a:t>3</a:t>
            </a:r>
            <a:r>
              <a:rPr lang="ja-JP" altLang="en-US" sz="1600" dirty="0"/>
              <a:t>サイズセットのポーチです。非常にシンプルなブラック一色ですが、オリジナルの名入れプリントが良く映えて、販促用などにはおすすめです。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7856C16-0C4F-724F-0D2D-775279967C5B}"/>
              </a:ext>
            </a:extLst>
          </p:cNvPr>
          <p:cNvPicPr>
            <a:picLocks noChangeAspect="1"/>
          </p:cNvPicPr>
          <p:nvPr/>
        </p:nvPicPr>
        <p:blipFill>
          <a:blip r:embed="rId5"/>
          <a:stretch>
            <a:fillRect/>
          </a:stretch>
        </p:blipFill>
        <p:spPr>
          <a:xfrm>
            <a:off x="709624" y="1389829"/>
            <a:ext cx="3639927" cy="3639927"/>
          </a:xfrm>
          <a:prstGeom prst="rect">
            <a:avLst/>
          </a:prstGeom>
        </p:spPr>
      </p:pic>
    </p:spTree>
    <p:extLst>
      <p:ext uri="{BB962C8B-B14F-4D97-AF65-F5344CB8AC3E}">
        <p14:creationId xmlns:p14="http://schemas.microsoft.com/office/powerpoint/2010/main" val="213028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160×205</a:t>
            </a:r>
            <a:r>
              <a:rPr lang="en" altLang="ja-JP" sz="9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D2B863-C209-582A-0EAB-06C386D4A624}"/>
              </a:ext>
            </a:extLst>
          </p:cNvPr>
          <p:cNvPicPr>
            <a:picLocks noChangeAspect="1"/>
          </p:cNvPicPr>
          <p:nvPr/>
        </p:nvPicPr>
        <p:blipFill>
          <a:blip r:embed="rId5"/>
          <a:stretch>
            <a:fillRect/>
          </a:stretch>
        </p:blipFill>
        <p:spPr>
          <a:xfrm>
            <a:off x="720619" y="1355595"/>
            <a:ext cx="3560089" cy="3560089"/>
          </a:xfrm>
          <a:prstGeom prst="rect">
            <a:avLst/>
          </a:prstGeom>
        </p:spPr>
      </p:pic>
    </p:spTree>
    <p:extLst>
      <p:ext uri="{BB962C8B-B14F-4D97-AF65-F5344CB8AC3E}">
        <p14:creationId xmlns:p14="http://schemas.microsoft.com/office/powerpoint/2010/main" val="172717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121161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405036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防災の手引きが可愛らしいイラスト入りで書かれた意外に役立つ手ぬぐいです。名入れプリントも可能ですので、オリジナルグッズ用やノベルティアイテム用にもおすすめ。是非ご活用ください。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1130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ゆのみ</a:t>
            </a:r>
            <a:r>
              <a:rPr lang="en-US" altLang="ja-JP" sz="2000" dirty="0">
                <a:solidFill>
                  <a:schemeClr val="bg1"/>
                </a:solidFill>
                <a:latin typeface="Meiryo UI" panose="020B0604030504040204" pitchFamily="34" charset="-128"/>
                <a:ea typeface="Meiryo UI" panose="020B0604030504040204" pitchFamily="34" charset="-128"/>
              </a:rPr>
              <a:t>)(270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9707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素材：陶器</a:t>
            </a:r>
            <a:endParaRPr lang="en-US" altLang="ja-JP" sz="1000" dirty="0">
              <a:latin typeface="Meiryo UI" panose="020B0604030504040204" pitchFamily="34" charset="-128"/>
              <a:ea typeface="Meiryo UI" panose="020B0604030504040204" pitchFamily="34" charset="-128"/>
            </a:endParaRPr>
          </a:p>
          <a:p>
            <a:r>
              <a:rPr lang="ja-JP" altLang="en-US" sz="1000" spc="200" dirty="0">
                <a:latin typeface="Meiryo UI" panose="020B0604030504040204" pitchFamily="34" charset="-128"/>
                <a:ea typeface="Meiryo UI" panose="020B0604030504040204" pitchFamily="34" charset="-128"/>
              </a:rPr>
              <a:t>サイズ</a:t>
            </a:r>
            <a:r>
              <a:rPr lang="ja-JP" altLang="en-US" sz="1000" dirty="0">
                <a:latin typeface="Meiryo UI" panose="020B0604030504040204" pitchFamily="34" charset="-128"/>
                <a:ea typeface="Meiryo UI" panose="020B0604030504040204" pitchFamily="34" charset="-128"/>
              </a:rPr>
              <a:t>：直径</a:t>
            </a:r>
            <a:r>
              <a:rPr lang="en-US" altLang="ja-JP" sz="1000" dirty="0">
                <a:latin typeface="Meiryo UI" panose="020B0604030504040204" pitchFamily="34" charset="-128"/>
                <a:ea typeface="Meiryo UI" panose="020B0604030504040204" pitchFamily="34" charset="-128"/>
              </a:rPr>
              <a:t>70×</a:t>
            </a:r>
            <a:r>
              <a:rPr lang="en" altLang="ja-JP" sz="1000" dirty="0">
                <a:latin typeface="Meiryo UI" panose="020B0604030504040204" pitchFamily="34" charset="-128"/>
                <a:ea typeface="Meiryo UI" panose="020B0604030504040204" pitchFamily="34" charset="-128"/>
              </a:rPr>
              <a:t>H103mm</a:t>
            </a:r>
          </a:p>
          <a:p>
            <a:r>
              <a:rPr lang="ja-JP" altLang="en-US" sz="1000" dirty="0">
                <a:latin typeface="Meiryo UI" panose="020B0604030504040204" pitchFamily="34" charset="-128"/>
                <a:ea typeface="Meiryo UI" panose="020B0604030504040204" pitchFamily="34" charset="-128"/>
              </a:rPr>
              <a:t>容量：</a:t>
            </a:r>
            <a:r>
              <a:rPr lang="en" altLang="ja-JP" sz="1000" dirty="0">
                <a:latin typeface="Meiryo UI" panose="020B0604030504040204" pitchFamily="34" charset="-128"/>
                <a:ea typeface="Meiryo UI" panose="020B0604030504040204" pitchFamily="34" charset="-128"/>
              </a:rPr>
              <a:t>270ml</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包</a:t>
            </a: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装：カラー箱入り</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生産国：日本製</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95336"/>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72225"/>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和の雰囲気を強く醸し出すスタンダードタイプの湯呑です。非常にシンプルな形状ですので、名入れプリントするオリジナルデザインもよく映えて、プロモーション効果も抜群です！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3C2F2E-734D-8C8B-9F78-449E469186C4}"/>
              </a:ext>
            </a:extLst>
          </p:cNvPr>
          <p:cNvPicPr>
            <a:picLocks noChangeAspect="1"/>
          </p:cNvPicPr>
          <p:nvPr/>
        </p:nvPicPr>
        <p:blipFill>
          <a:blip r:embed="rId5"/>
          <a:stretch>
            <a:fillRect/>
          </a:stretch>
        </p:blipFill>
        <p:spPr>
          <a:xfrm>
            <a:off x="738534" y="1406293"/>
            <a:ext cx="3560089" cy="3560089"/>
          </a:xfrm>
          <a:prstGeom prst="rect">
            <a:avLst/>
          </a:prstGeom>
        </p:spPr>
      </p:pic>
    </p:spTree>
    <p:extLst>
      <p:ext uri="{BB962C8B-B14F-4D97-AF65-F5344CB8AC3E}">
        <p14:creationId xmlns:p14="http://schemas.microsoft.com/office/powerpoint/2010/main" val="88649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オリジナル箸置き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アクリル樹脂</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27.5×34mm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H12mm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 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オリジナルデザインの上品で可愛らしい箸置きが可能。クリアな楕円形の奥に、お好きな柄やデザインをフルカラープリントいたします。ノベルティ等におすすめです。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A5D702B2-4803-2CEE-39BF-A4FA33619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34" y="1392151"/>
            <a:ext cx="3488850" cy="348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777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848</TotalTime>
  <Words>2804</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2025-03-11T03:53:49Z</dcterms:modified>
</cp:coreProperties>
</file>