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73" r:id="rId3"/>
    <p:sldId id="277" r:id="rId4"/>
    <p:sldId id="268" r:id="rId5"/>
    <p:sldId id="264" r:id="rId6"/>
    <p:sldId id="284" r:id="rId7"/>
    <p:sldId id="258" r:id="rId8"/>
    <p:sldId id="275" r:id="rId9"/>
    <p:sldId id="263" r:id="rId10"/>
    <p:sldId id="261" r:id="rId11"/>
    <p:sldId id="287" r:id="rId12"/>
    <p:sldId id="286" r:id="rId13"/>
    <p:sldId id="281" r:id="rId14"/>
    <p:sldId id="257" r:id="rId15"/>
    <p:sldId id="278" r:id="rId16"/>
    <p:sldId id="265" r:id="rId17"/>
    <p:sldId id="288" r:id="rId18"/>
    <p:sldId id="259" r:id="rId19"/>
    <p:sldId id="270" r:id="rId20"/>
    <p:sldId id="269" r:id="rId21"/>
    <p:sldId id="267" r:id="rId22"/>
    <p:sldId id="266" r:id="rId23"/>
    <p:sldId id="274" r:id="rId24"/>
    <p:sldId id="272" r:id="rId25"/>
    <p:sldId id="276" r:id="rId26"/>
    <p:sldId id="279" r:id="rId27"/>
    <p:sldId id="289" r:id="rId28"/>
    <p:sldId id="290" r:id="rId29"/>
    <p:sldId id="291" r:id="rId30"/>
    <p:sldId id="292" r:id="rId31"/>
    <p:sldId id="293" r:id="rId32"/>
    <p:sldId id="294"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9" autoAdjust="0"/>
    <p:restoredTop sz="93870"/>
  </p:normalViewPr>
  <p:slideViewPr>
    <p:cSldViewPr snapToGrid="0" snapToObjects="1">
      <p:cViewPr varScale="1">
        <p:scale>
          <a:sx n="76" d="100"/>
          <a:sy n="76" d="100"/>
        </p:scale>
        <p:origin x="120" y="4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2025/2/25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2025/2/25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bmp"/><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リフレクター付巾着リュック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350×410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考：ロイヤルブルー・ネイビー・ブラック</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ヘッドライトの明かりなどを効果的に反射してくれるリフレクター付きのリュック。三色展開から自由にお選びいただけますし、防災グッズ入れなどにぴったりかと思いますので是非ご活用ください。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607A0818-7AC5-3649-B043-1B9E4B1C0682}"/>
              </a:ext>
            </a:extLst>
          </p:cNvPr>
          <p:cNvPicPr>
            <a:picLocks noChangeAspect="1"/>
          </p:cNvPicPr>
          <p:nvPr/>
        </p:nvPicPr>
        <p:blipFill>
          <a:blip r:embed="rId5"/>
          <a:stretch>
            <a:fillRect/>
          </a:stretch>
        </p:blipFill>
        <p:spPr>
          <a:xfrm>
            <a:off x="516281" y="1394699"/>
            <a:ext cx="4038091" cy="3635057"/>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シャンブリック巾着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260×360</a:t>
            </a:r>
            <a:r>
              <a:rPr lang="en" altLang="ja-JP" sz="900" dirty="0">
                <a:latin typeface="Meiryo UI" panose="020B0604030504040204" pitchFamily="34" charset="-128"/>
                <a:ea typeface="Meiryo UI" panose="020B0604030504040204" pitchFamily="34" charset="-128"/>
              </a:rPr>
              <a:t>mm </a:t>
            </a:r>
          </a:p>
          <a:p>
            <a:endParaRPr lang="en" altLang="ja-JP" sz="900">
              <a:latin typeface="Meiryo UI" panose="020B0604030504040204" pitchFamily="34" charset="-128"/>
              <a:ea typeface="Meiryo UI" panose="020B0604030504040204" pitchFamily="34" charset="-128"/>
            </a:endParaRP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肌触りも柔らかく優しい雰囲気のある独特の霜降り調な生地がポイントの巾着袋です。カラーバリエーションはグレー、ブルー、ベージュの三色展開。こちらは</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サイズとなります。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F98EA36-50F9-FA6D-1700-AA0FE8705ECF}"/>
              </a:ext>
            </a:extLst>
          </p:cNvPr>
          <p:cNvPicPr>
            <a:picLocks noChangeAspect="1"/>
          </p:cNvPicPr>
          <p:nvPr/>
        </p:nvPicPr>
        <p:blipFill>
          <a:blip r:embed="rId5"/>
          <a:stretch>
            <a:fillRect/>
          </a:stretch>
        </p:blipFill>
        <p:spPr>
          <a:xfrm>
            <a:off x="686817" y="1427331"/>
            <a:ext cx="3560090" cy="3560090"/>
          </a:xfrm>
          <a:prstGeom prst="rect">
            <a:avLst/>
          </a:prstGeom>
        </p:spPr>
      </p:pic>
    </p:spTree>
    <p:extLst>
      <p:ext uri="{BB962C8B-B14F-4D97-AF65-F5344CB8AC3E}">
        <p14:creationId xmlns:p14="http://schemas.microsoft.com/office/powerpoint/2010/main" val="633634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 BODY SHEETS PROTECT SKIN 10</a:t>
            </a:r>
            <a:r>
              <a:rPr lang="ja-JP" altLang="en-US" sz="2000" dirty="0">
                <a:solidFill>
                  <a:schemeClr val="bg1"/>
                </a:solidFill>
                <a:latin typeface="Meiryo UI" panose="020B0604030504040204" pitchFamily="34" charset="-128"/>
                <a:ea typeface="Meiryo UI" panose="020B0604030504040204" pitchFamily="34" charset="-128"/>
              </a:rPr>
              <a:t>枚入 シトロネラの香り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a:t>
            </a:r>
            <a:r>
              <a:rPr lang="en-US" altLang="ja-JP" sz="900" dirty="0">
                <a:latin typeface="Meiryo UI" panose="020B0604030504040204" pitchFamily="34" charset="-128"/>
                <a:ea typeface="Meiryo UI" panose="020B0604030504040204" pitchFamily="34" charset="-128"/>
              </a:rPr>
              <a:t>BG</a:t>
            </a:r>
            <a:r>
              <a:rPr lang="ja-JP" altLang="en-US" sz="900" dirty="0">
                <a:latin typeface="Meiryo UI" panose="020B0604030504040204" pitchFamily="34" charset="-128"/>
                <a:ea typeface="Meiryo UI" panose="020B0604030504040204" pitchFamily="34" charset="-128"/>
              </a:rPr>
              <a:t>、ペンチレングリコール、メントール、ヒアルロン酸ヒドロキシプロピルトリモニウム、シロバナムシヨケギク花エキス（除虫菊エキス）、フェノキシエタノール、クエン酸、クエン酸、</a:t>
            </a:r>
            <a:r>
              <a:rPr lang="en-US" altLang="ja-JP" sz="900" dirty="0">
                <a:latin typeface="Meiryo UI" panose="020B0604030504040204" pitchFamily="34" charset="-128"/>
                <a:ea typeface="Meiryo UI" panose="020B0604030504040204" pitchFamily="34" charset="-128"/>
              </a:rPr>
              <a:t>Na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EDTA-2Na</a:t>
            </a:r>
            <a:r>
              <a:rPr lang="ja-JP" altLang="en-US" sz="900" dirty="0">
                <a:latin typeface="Meiryo UI" panose="020B0604030504040204" pitchFamily="34" charset="-128"/>
                <a:ea typeface="Meiryo UI" panose="020B0604030504040204" pitchFamily="34" charset="-128"/>
              </a:rPr>
              <a:t>、（Ｃ</a:t>
            </a:r>
            <a:r>
              <a:rPr lang="en-US" altLang="ja-JP" sz="900" dirty="0">
                <a:latin typeface="Meiryo UI" panose="020B0604030504040204" pitchFamily="34" charset="-128"/>
                <a:ea typeface="Meiryo UI" panose="020B0604030504040204" pitchFamily="34" charset="-128"/>
              </a:rPr>
              <a:t>12?14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s-</a:t>
            </a:r>
            <a:r>
              <a:rPr lang="ja-JP" altLang="en-US" sz="900" dirty="0">
                <a:latin typeface="Meiryo UI" panose="020B0604030504040204" pitchFamily="34" charset="-128"/>
                <a:ea typeface="Meiryo UI" panose="020B0604030504040204" pitchFamily="34" charset="-128"/>
              </a:rPr>
              <a:t>パレス</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、香料</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90×140×17mm</a:t>
            </a:r>
            <a:r>
              <a:rPr lang="ja-JP" altLang="en-US" sz="900" dirty="0">
                <a:latin typeface="Meiryo UI" panose="020B0604030504040204" pitchFamily="34" charset="-128"/>
                <a:ea typeface="Meiryo UI" panose="020B0604030504040204" pitchFamily="34" charset="-128"/>
              </a:rPr>
              <a:t>（原紙サイズ：約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名入れできるフラップ部分が大きいボディーシート。蚊取り線香の材料でお馴染の、人への毒性が低く殺虫の即効性が高い、除虫菊エキス配合。保湿効果もあり、夏のキャンプなどのお供にも最適です。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478A187-52F7-1F6D-3832-AC9779710D0B}"/>
              </a:ext>
            </a:extLst>
          </p:cNvPr>
          <p:cNvPicPr>
            <a:picLocks noChangeAspect="1"/>
          </p:cNvPicPr>
          <p:nvPr/>
        </p:nvPicPr>
        <p:blipFill>
          <a:blip r:embed="rId5"/>
          <a:stretch>
            <a:fillRect/>
          </a:stretch>
        </p:blipFill>
        <p:spPr>
          <a:xfrm>
            <a:off x="738344" y="1334510"/>
            <a:ext cx="3723542" cy="3723542"/>
          </a:xfrm>
          <a:prstGeom prst="rect">
            <a:avLst/>
          </a:prstGeom>
        </p:spPr>
      </p:pic>
    </p:spTree>
    <p:extLst>
      <p:ext uri="{BB962C8B-B14F-4D97-AF65-F5344CB8AC3E}">
        <p14:creationId xmlns:p14="http://schemas.microsoft.com/office/powerpoint/2010/main" val="2547887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字ファスナーフラットポーチ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W170×H150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W15×H250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ファスナーが</a:t>
            </a:r>
            <a:r>
              <a:rPr lang="en-US" altLang="ja-JP" sz="1600" dirty="0"/>
              <a:t>L</a:t>
            </a:r>
            <a:r>
              <a:rPr lang="ja-JP" altLang="en-US" sz="1600" dirty="0"/>
              <a:t>字に開き物の出し入れがしやすい、ストラップ付きのフラットポーチ。アクリルグッズなどの小物類の収納＆持ち運びにピッタリな</a:t>
            </a:r>
            <a:r>
              <a:rPr lang="en-US" altLang="ja-JP" sz="1600" dirty="0"/>
              <a:t>S</a:t>
            </a:r>
            <a:r>
              <a:rPr lang="ja-JP" altLang="en-US" sz="1600" dirty="0"/>
              <a:t>サイズは推し活グッズとしても重宝します。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84AAF6B7-C1AC-D54A-49C1-CDE46B9EE0D1}"/>
              </a:ext>
            </a:extLst>
          </p:cNvPr>
          <p:cNvPicPr>
            <a:picLocks noChangeAspect="1"/>
          </p:cNvPicPr>
          <p:nvPr/>
        </p:nvPicPr>
        <p:blipFill>
          <a:blip r:embed="rId5"/>
          <a:stretch>
            <a:fillRect/>
          </a:stretch>
        </p:blipFill>
        <p:spPr>
          <a:xfrm>
            <a:off x="725839" y="1364565"/>
            <a:ext cx="3651960" cy="3651960"/>
          </a:xfrm>
          <a:prstGeom prst="rect">
            <a:avLst/>
          </a:prstGeom>
        </p:spPr>
      </p:pic>
    </p:spTree>
    <p:extLst>
      <p:ext uri="{BB962C8B-B14F-4D97-AF65-F5344CB8AC3E}">
        <p14:creationId xmlns:p14="http://schemas.microsoft.com/office/powerpoint/2010/main" val="143748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マルチに使える</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立つポーチ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素材：イソプレンゴム・ポリエステル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175×85×75mm</a:t>
            </a:r>
          </a:p>
          <a:p>
            <a:r>
              <a:rPr lang="ja-JP" altLang="en-US" sz="900" dirty="0">
                <a:latin typeface="Meiryo UI" panose="020B0604030504040204" pitchFamily="34" charset="-128"/>
                <a:ea typeface="Meiryo UI" panose="020B0604030504040204" pitchFamily="34" charset="-128"/>
              </a:rPr>
              <a:t>包装：透明ケース</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持ち運びに便利な手頃サイズの上、ステーショナリー入れとして立てて使うこともできる、見た目も可愛らしいポーチです。オリジナル名入れも格安で可能ですのでお気軽にご相談ください。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8D05C0-0605-A8BA-5505-4594E8108886}"/>
              </a:ext>
            </a:extLst>
          </p:cNvPr>
          <p:cNvPicPr>
            <a:picLocks noChangeAspect="1"/>
          </p:cNvPicPr>
          <p:nvPr/>
        </p:nvPicPr>
        <p:blipFill>
          <a:blip r:embed="rId5"/>
          <a:stretch>
            <a:fillRect/>
          </a:stretch>
        </p:blipFill>
        <p:spPr>
          <a:xfrm>
            <a:off x="738026" y="1411959"/>
            <a:ext cx="3560089" cy="3560089"/>
          </a:xfrm>
          <a:prstGeom prst="rect">
            <a:avLst/>
          </a:prstGeom>
        </p:spPr>
      </p:pic>
    </p:spTree>
    <p:extLst>
      <p:ext uri="{BB962C8B-B14F-4D97-AF65-F5344CB8AC3E}">
        <p14:creationId xmlns:p14="http://schemas.microsoft.com/office/powerpoint/2010/main" val="263758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反射テープ付きナップサック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ライトブルー・オレンジ</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350×410(mm)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25g</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暗い夜道を通る事が多い方に是非とも使用して頂きたいのがこちらの「反射テープ付きナップサック」。事故が多発しやすい夜間移動時、あなたの心強い味方となってくれます。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8F4723BE-A3FD-E813-A988-63C1A814BCE2}"/>
              </a:ext>
            </a:extLst>
          </p:cNvPr>
          <p:cNvPicPr>
            <a:picLocks noChangeAspect="1"/>
          </p:cNvPicPr>
          <p:nvPr/>
        </p:nvPicPr>
        <p:blipFill>
          <a:blip r:embed="rId5"/>
          <a:stretch>
            <a:fillRect/>
          </a:stretch>
        </p:blipFill>
        <p:spPr>
          <a:xfrm>
            <a:off x="724120" y="1384308"/>
            <a:ext cx="3641208" cy="3641208"/>
          </a:xfrm>
          <a:prstGeom prst="rect">
            <a:avLst/>
          </a:prstGeom>
        </p:spPr>
      </p:pic>
    </p:spTree>
    <p:extLst>
      <p:ext uri="{BB962C8B-B14F-4D97-AF65-F5344CB8AC3E}">
        <p14:creationId xmlns:p14="http://schemas.microsoft.com/office/powerpoint/2010/main" val="459941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デイリーユースミニノート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60</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105×138×10mm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ノベルティ用として人気が高く、どんな用途にも利用できる</a:t>
            </a:r>
            <a:r>
              <a:rPr lang="en-US" altLang="ja-JP" sz="1600" b="0" i="0" dirty="0">
                <a:solidFill>
                  <a:srgbClr val="333333"/>
                </a:solidFill>
                <a:effectLst/>
                <a:latin typeface="-apple-system"/>
              </a:rPr>
              <a:t>5mm</a:t>
            </a:r>
            <a:r>
              <a:rPr lang="ja-JP" altLang="en-US" sz="1600" b="0" i="0" dirty="0">
                <a:solidFill>
                  <a:srgbClr val="333333"/>
                </a:solidFill>
                <a:effectLst/>
                <a:latin typeface="-apple-system"/>
              </a:rPr>
              <a:t>方眼のミニノートです。カラーバリエーションはホワイト、ブラック、ネイビー、ブルー、レッドの</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色からお選びいただけます。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AB74DF2-F9A8-D042-708B-36437D8BF4E6}"/>
              </a:ext>
            </a:extLst>
          </p:cNvPr>
          <p:cNvPicPr>
            <a:picLocks noChangeAspect="1"/>
          </p:cNvPicPr>
          <p:nvPr/>
        </p:nvPicPr>
        <p:blipFill>
          <a:blip r:embed="rId5"/>
          <a:stretch>
            <a:fillRect/>
          </a:stretch>
        </p:blipFill>
        <p:spPr>
          <a:xfrm>
            <a:off x="669354" y="1440887"/>
            <a:ext cx="3560089" cy="3560089"/>
          </a:xfrm>
          <a:prstGeom prst="rect">
            <a:avLst/>
          </a:prstGeom>
        </p:spPr>
      </p:pic>
    </p:spTree>
    <p:extLst>
      <p:ext uri="{BB962C8B-B14F-4D97-AF65-F5344CB8AC3E}">
        <p14:creationId xmlns:p14="http://schemas.microsoft.com/office/powerpoint/2010/main" val="856470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26×100×6mm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考：シルバー・ブラック・シャンパンゴールド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手の体温が伝わりやすいアルミ素材のアイスクリーム専用スプーンです。カチカチに固いアイスクリームを早く食べたい方におすすめ。</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423D46-BBC5-884E-8B5E-D2740B363229}"/>
              </a:ext>
            </a:extLst>
          </p:cNvPr>
          <p:cNvPicPr>
            <a:picLocks noChangeAspect="1"/>
          </p:cNvPicPr>
          <p:nvPr/>
        </p:nvPicPr>
        <p:blipFill>
          <a:blip r:embed="rId5"/>
          <a:stretch>
            <a:fillRect/>
          </a:stretch>
        </p:blipFill>
        <p:spPr>
          <a:xfrm>
            <a:off x="895104" y="1496155"/>
            <a:ext cx="3212303" cy="3361713"/>
          </a:xfrm>
          <a:prstGeom prst="rect">
            <a:avLst/>
          </a:prstGeom>
        </p:spPr>
      </p:pic>
    </p:spTree>
    <p:extLst>
      <p:ext uri="{BB962C8B-B14F-4D97-AF65-F5344CB8AC3E}">
        <p14:creationId xmlns:p14="http://schemas.microsoft.com/office/powerpoint/2010/main" val="1681367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ぬりえコースター（</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色クレヨン）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カラー展開：ナチュラル（コルク地）</a:t>
            </a:r>
          </a:p>
          <a:p>
            <a:r>
              <a:rPr lang="ja-JP" altLang="en-US" sz="900" dirty="0">
                <a:latin typeface="Meiryo UI" panose="020B0604030504040204" pitchFamily="34" charset="-128"/>
                <a:ea typeface="Meiryo UI" panose="020B0604030504040204" pitchFamily="34" charset="-128"/>
              </a:rPr>
              <a:t>素材：パラフィン（クレヨン）コルク材</a:t>
            </a:r>
          </a:p>
          <a:p>
            <a:r>
              <a:rPr lang="ja-JP" altLang="en-US" sz="900" dirty="0">
                <a:latin typeface="Meiryo UI" panose="020B0604030504040204" pitchFamily="34" charset="-128"/>
                <a:ea typeface="Meiryo UI" panose="020B0604030504040204" pitchFamily="34" charset="-128"/>
              </a:rPr>
              <a:t>サイズ：コルク：</a:t>
            </a:r>
            <a:r>
              <a:rPr lang="en-US" altLang="ja-JP" sz="900" dirty="0">
                <a:latin typeface="Meiryo UI" panose="020B0604030504040204" pitchFamily="34" charset="-128"/>
                <a:ea typeface="Meiryo UI" panose="020B0604030504040204" pitchFamily="34" charset="-128"/>
              </a:rPr>
              <a:t>90×90×3</a:t>
            </a:r>
            <a:r>
              <a:rPr lang="ja-JP" altLang="en-US" sz="900" dirty="0">
                <a:latin typeface="Meiryo UI" panose="020B0604030504040204" pitchFamily="34" charset="-128"/>
                <a:ea typeface="Meiryo UI" panose="020B0604030504040204" pitchFamily="34" charset="-128"/>
              </a:rPr>
              <a:t>　クレヨン：</a:t>
            </a:r>
            <a:r>
              <a:rPr lang="en-US" altLang="ja-JP" sz="900" dirty="0">
                <a:latin typeface="Meiryo UI" panose="020B0604030504040204" pitchFamily="34" charset="-128"/>
                <a:ea typeface="Meiryo UI" panose="020B0604030504040204" pitchFamily="34" charset="-128"/>
              </a:rPr>
              <a:t>97×92×10</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塗り絵ができるコルクコースターと</a:t>
            </a:r>
            <a:r>
              <a:rPr lang="en-US" altLang="ja-JP" sz="1600" dirty="0"/>
              <a:t>12</a:t>
            </a:r>
            <a:r>
              <a:rPr lang="ja-JP" altLang="en-US" sz="1600" dirty="0"/>
              <a:t>色クレヨンのセット。塗り絵を楽しんだ後はマイコースターとして毎日愛用できます。</a:t>
            </a:r>
            <a:r>
              <a:rPr lang="en-US" altLang="ja-JP" sz="1600" dirty="0"/>
              <a:t>500</a:t>
            </a:r>
            <a:r>
              <a:rPr lang="ja-JP" altLang="en-US" sz="1600" dirty="0"/>
              <a:t>枚からのオーダーで丸型やオリジナル絵柄への変更が可能です。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CD58846-62C6-9EBC-DB90-925E55653EF0}"/>
              </a:ext>
            </a:extLst>
          </p:cNvPr>
          <p:cNvPicPr>
            <a:picLocks noChangeAspect="1"/>
          </p:cNvPicPr>
          <p:nvPr/>
        </p:nvPicPr>
        <p:blipFill>
          <a:blip r:embed="rId5"/>
          <a:stretch>
            <a:fillRect/>
          </a:stretch>
        </p:blipFill>
        <p:spPr>
          <a:xfrm>
            <a:off x="707283" y="1390460"/>
            <a:ext cx="3560089" cy="3560089"/>
          </a:xfrm>
          <a:prstGeom prst="rect">
            <a:avLst/>
          </a:prstGeom>
        </p:spPr>
      </p:pic>
    </p:spTree>
    <p:extLst>
      <p:ext uri="{BB962C8B-B14F-4D97-AF65-F5344CB8AC3E}">
        <p14:creationId xmlns:p14="http://schemas.microsoft.com/office/powerpoint/2010/main" val="3580414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ホワイトボード型ミニノート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/100×140×11(mm)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ミニノート型のホワイトボードです。会議やミーティングに非常に便利な上、ホワイトボードフィルムが</a:t>
            </a:r>
            <a:r>
              <a:rPr lang="en-US" altLang="ja-JP" sz="1600" dirty="0"/>
              <a:t>3</a:t>
            </a:r>
            <a:r>
              <a:rPr lang="ja-JP" altLang="en-US" sz="1600" dirty="0"/>
              <a:t>枚セットになっており、消したくない内容はフィルムを被せて保存することが可能。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DB7002F-E585-FEFC-4613-ACD513ECA902}"/>
              </a:ext>
            </a:extLst>
          </p:cNvPr>
          <p:cNvPicPr>
            <a:picLocks noChangeAspect="1"/>
          </p:cNvPicPr>
          <p:nvPr/>
        </p:nvPicPr>
        <p:blipFill>
          <a:blip r:embed="rId5"/>
          <a:stretch>
            <a:fillRect/>
          </a:stretch>
        </p:blipFill>
        <p:spPr>
          <a:xfrm>
            <a:off x="766499" y="1451472"/>
            <a:ext cx="3574934" cy="3574934"/>
          </a:xfrm>
          <a:prstGeom prst="rect">
            <a:avLst/>
          </a:prstGeom>
        </p:spPr>
      </p:pic>
    </p:spTree>
    <p:extLst>
      <p:ext uri="{BB962C8B-B14F-4D97-AF65-F5344CB8AC3E}">
        <p14:creationId xmlns:p14="http://schemas.microsoft.com/office/powerpoint/2010/main" val="2532038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148×210×5mm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ブルー、レッド、ブラック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サイズのリサイクルノートです。とてもシンプルなデザインで、どんなオリジナル名入れでもマッチしますので、ノベルティ用などにおすすめです。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9A43855-6159-7843-817E-DEE865DED7B3}"/>
              </a:ext>
            </a:extLst>
          </p:cNvPr>
          <p:cNvPicPr>
            <a:picLocks noChangeAspect="1"/>
          </p:cNvPicPr>
          <p:nvPr/>
        </p:nvPicPr>
        <p:blipFill>
          <a:blip r:embed="rId5"/>
          <a:stretch>
            <a:fillRect/>
          </a:stretch>
        </p:blipFill>
        <p:spPr>
          <a:xfrm>
            <a:off x="958660" y="1452755"/>
            <a:ext cx="3175000" cy="3175000"/>
          </a:xfrm>
          <a:prstGeom prst="rect">
            <a:avLst/>
          </a:prstGeom>
        </p:spPr>
      </p:pic>
    </p:spTree>
    <p:extLst>
      <p:ext uri="{BB962C8B-B14F-4D97-AF65-F5344CB8AC3E}">
        <p14:creationId xmlns:p14="http://schemas.microsoft.com/office/powerpoint/2010/main" val="136753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ブックメモ付箋</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50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79×135×6mm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考：ロイヤルネイビー・リアルブラック・スノーホワイト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コンパクトで持ち歩きにも便利なブック型のメモ付箋、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サイズです。三種類の付箋がセットになっておりますので用途に合わせて使い分けられるため、とても便利で有難がられるアイテムです。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11370C9-0DEF-824B-AD62-EBCA2E4DBE78}"/>
              </a:ext>
            </a:extLst>
          </p:cNvPr>
          <p:cNvPicPr>
            <a:picLocks noChangeAspect="1"/>
          </p:cNvPicPr>
          <p:nvPr/>
        </p:nvPicPr>
        <p:blipFill>
          <a:blip r:embed="rId5"/>
          <a:stretch>
            <a:fillRect/>
          </a:stretch>
        </p:blipFill>
        <p:spPr>
          <a:xfrm>
            <a:off x="286496" y="1521264"/>
            <a:ext cx="4218006" cy="3298481"/>
          </a:xfrm>
          <a:prstGeom prst="rect">
            <a:avLst/>
          </a:prstGeom>
        </p:spPr>
      </p:pic>
    </p:spTree>
    <p:extLst>
      <p:ext uri="{BB962C8B-B14F-4D97-AF65-F5344CB8AC3E}">
        <p14:creationId xmlns:p14="http://schemas.microsoft.com/office/powerpoint/2010/main" val="2630162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フロストスクエアミラー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考：フロストレッド・フロストブラック・フロストホワイト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透け感のあるフロストな見た目がオシャレなスクエアタイプの</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サイズミラーです。カバー部分にはフルカラーのオリジナルプリントが可能ですので、特に女性向けのノベルティグッズにおすすめ！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2DEAE0-257B-E640-9CFC-42B305E9216B}"/>
              </a:ext>
            </a:extLst>
          </p:cNvPr>
          <p:cNvPicPr>
            <a:picLocks noChangeAspect="1"/>
          </p:cNvPicPr>
          <p:nvPr/>
        </p:nvPicPr>
        <p:blipFill>
          <a:blip r:embed="rId5"/>
          <a:stretch>
            <a:fillRect/>
          </a:stretch>
        </p:blipFill>
        <p:spPr>
          <a:xfrm>
            <a:off x="423555" y="1397841"/>
            <a:ext cx="4145797" cy="3615520"/>
          </a:xfrm>
          <a:prstGeom prst="rect">
            <a:avLst/>
          </a:prstGeom>
        </p:spPr>
      </p:pic>
    </p:spTree>
    <p:extLst>
      <p:ext uri="{BB962C8B-B14F-4D97-AF65-F5344CB8AC3E}">
        <p14:creationId xmlns:p14="http://schemas.microsoft.com/office/powerpoint/2010/main" val="3775771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ぬりエコバック</a:t>
            </a:r>
            <a:r>
              <a:rPr lang="en-US" altLang="ja-JP" sz="2000" dirty="0">
                <a:solidFill>
                  <a:schemeClr val="bg1"/>
                </a:solidFill>
                <a:latin typeface="Meiryo UI" panose="020B0604030504040204" pitchFamily="34" charset="-128"/>
                <a:ea typeface="Meiryo UI" panose="020B0604030504040204" pitchFamily="34" charset="-128"/>
              </a:rPr>
              <a:t>B(12</a:t>
            </a:r>
            <a:r>
              <a:rPr lang="ja-JP" altLang="en-US" sz="2000" dirty="0">
                <a:solidFill>
                  <a:schemeClr val="bg1"/>
                </a:solidFill>
                <a:latin typeface="Meiryo UI" panose="020B0604030504040204" pitchFamily="34" charset="-128"/>
                <a:ea typeface="Meiryo UI" panose="020B0604030504040204" pitchFamily="34" charset="-128"/>
              </a:rPr>
              <a:t>色</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どうぶつ・くるま</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素材：不織布・パラフィン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220×220×80mm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,150×120×30mm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付属の</a:t>
            </a:r>
            <a:r>
              <a:rPr lang="en-US" altLang="ja-JP" sz="1600" dirty="0"/>
              <a:t>12</a:t>
            </a:r>
            <a:r>
              <a:rPr lang="ja-JP" altLang="en-US" sz="1600" dirty="0"/>
              <a:t>色クレヨンで自由に塗り絵を楽しめるエコトートバッグ。モデルルームやショールームで配布すれば、お子が塗り絵に集中してくれるので、ご夫婦揃っての商談がスムーズに行えます。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1E89FD89-E7B3-2864-0F70-961B85AC0EF1}"/>
              </a:ext>
            </a:extLst>
          </p:cNvPr>
          <p:cNvPicPr>
            <a:picLocks noChangeAspect="1"/>
          </p:cNvPicPr>
          <p:nvPr/>
        </p:nvPicPr>
        <p:blipFill>
          <a:blip r:embed="rId5"/>
          <a:stretch>
            <a:fillRect/>
          </a:stretch>
        </p:blipFill>
        <p:spPr>
          <a:xfrm>
            <a:off x="688204" y="1378772"/>
            <a:ext cx="3655217" cy="3655217"/>
          </a:xfrm>
          <a:prstGeom prst="rect">
            <a:avLst/>
          </a:prstGeom>
        </p:spPr>
      </p:pic>
    </p:spTree>
    <p:extLst>
      <p:ext uri="{BB962C8B-B14F-4D97-AF65-F5344CB8AC3E}">
        <p14:creationId xmlns:p14="http://schemas.microsoft.com/office/powerpoint/2010/main" val="1363978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メルラッテ 真空ステンレスボトル</a:t>
            </a:r>
            <a:r>
              <a:rPr lang="en-US" altLang="ja-JP" sz="2000" dirty="0">
                <a:solidFill>
                  <a:schemeClr val="bg1"/>
                </a:solidFill>
                <a:latin typeface="Meiryo UI" panose="020B0604030504040204" pitchFamily="34" charset="-128"/>
                <a:ea typeface="Meiryo UI" panose="020B0604030504040204" pitchFamily="34" charset="-128"/>
              </a:rPr>
              <a:t>390ml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a:t>
            </a:r>
            <a:r>
              <a:rPr lang="en-US" altLang="ja-JP" sz="1000" dirty="0">
                <a:latin typeface="Meiryo UI" panose="020B0604030504040204" pitchFamily="34" charset="-128"/>
                <a:ea typeface="Meiryo UI" panose="020B0604030504040204" pitchFamily="34" charset="-128"/>
              </a:rPr>
              <a:t>5</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素材：ポリエステル</a:t>
            </a:r>
          </a:p>
          <a:p>
            <a:r>
              <a:rPr lang="ja-JP" altLang="en-US" sz="1000" dirty="0">
                <a:latin typeface="Meiryo UI" panose="020B0604030504040204" pitchFamily="34" charset="-128"/>
                <a:ea typeface="Meiryo UI" panose="020B0604030504040204" pitchFamily="34" charset="-128"/>
              </a:rPr>
              <a:t>サイズ：Ｗ</a:t>
            </a:r>
            <a:r>
              <a:rPr lang="en-US" altLang="ja-JP" sz="1000" dirty="0">
                <a:latin typeface="Meiryo UI" panose="020B0604030504040204" pitchFamily="34" charset="-128"/>
                <a:ea typeface="Meiryo UI" panose="020B0604030504040204" pitchFamily="34" charset="-128"/>
              </a:rPr>
              <a:t>40cm×</a:t>
            </a:r>
            <a:r>
              <a:rPr lang="ja-JP" altLang="en-US" sz="1000" dirty="0">
                <a:latin typeface="Meiryo UI" panose="020B0604030504040204" pitchFamily="34" charset="-128"/>
                <a:ea typeface="Meiryo UI" panose="020B0604030504040204" pitchFamily="34" charset="-128"/>
              </a:rPr>
              <a:t>Ｈ</a:t>
            </a:r>
            <a:r>
              <a:rPr lang="en-US" altLang="ja-JP" sz="1000" dirty="0">
                <a:latin typeface="Meiryo UI" panose="020B0604030504040204" pitchFamily="34" charset="-128"/>
                <a:ea typeface="Meiryo UI" panose="020B0604030504040204" pitchFamily="34" charset="-128"/>
              </a:rPr>
              <a:t>50cm</a:t>
            </a:r>
          </a:p>
          <a:p>
            <a:r>
              <a:rPr lang="ja-JP" altLang="en-US" sz="1000" dirty="0">
                <a:latin typeface="Meiryo UI" panose="020B0604030504040204" pitchFamily="34" charset="-128"/>
                <a:ea typeface="Meiryo UI" panose="020B0604030504040204" pitchFamily="34" charset="-128"/>
              </a:rPr>
              <a:t>備考：</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縫製品の為、表示サイズと多少前後いたしますのでご了承ください。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ミルクボトル風の曲線的なデザインがとっても可愛らしい</a:t>
            </a:r>
            <a:r>
              <a:rPr lang="en-US" altLang="ja-JP" sz="1600" dirty="0"/>
              <a:t>390ml</a:t>
            </a:r>
            <a:r>
              <a:rPr lang="ja-JP" altLang="en-US" sz="1600" dirty="0"/>
              <a:t>サイズのボトルです。真空構造のため保冷も保温もしっかりしてくれる上、サイズ感も職場に持っていくのに最適です。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D04A013D-0A4B-D931-93A2-E4217C6E54B8}"/>
              </a:ext>
            </a:extLst>
          </p:cNvPr>
          <p:cNvPicPr>
            <a:picLocks noChangeAspect="1"/>
          </p:cNvPicPr>
          <p:nvPr/>
        </p:nvPicPr>
        <p:blipFill>
          <a:blip r:embed="rId5"/>
          <a:stretch>
            <a:fillRect/>
          </a:stretch>
        </p:blipFill>
        <p:spPr>
          <a:xfrm>
            <a:off x="717572" y="1403906"/>
            <a:ext cx="3625850" cy="3625850"/>
          </a:xfrm>
          <a:prstGeom prst="rect">
            <a:avLst/>
          </a:prstGeom>
        </p:spPr>
      </p:pic>
    </p:spTree>
    <p:extLst>
      <p:ext uri="{BB962C8B-B14F-4D97-AF65-F5344CB8AC3E}">
        <p14:creationId xmlns:p14="http://schemas.microsoft.com/office/powerpoint/2010/main" val="2164782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ぬりえ色紙（</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色えんぴつ）</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素材：間伐材（色鉛筆）、紙</a:t>
            </a:r>
          </a:p>
          <a:p>
            <a:r>
              <a:rPr lang="ja-JP" altLang="en-US" sz="900" dirty="0">
                <a:latin typeface="Meiryo UI" panose="020B0604030504040204" pitchFamily="34" charset="-128"/>
                <a:ea typeface="Meiryo UI" panose="020B0604030504040204" pitchFamily="34" charset="-128"/>
              </a:rPr>
              <a:t>サイズ：色紙：</a:t>
            </a:r>
            <a:r>
              <a:rPr lang="en-US" altLang="ja-JP" sz="900" dirty="0">
                <a:latin typeface="Meiryo UI" panose="020B0604030504040204" pitchFamily="34" charset="-128"/>
                <a:ea typeface="Meiryo UI" panose="020B0604030504040204" pitchFamily="34" charset="-128"/>
              </a:rPr>
              <a:t>135×120</a:t>
            </a:r>
            <a:r>
              <a:rPr lang="ja-JP" altLang="en-US" sz="900" dirty="0">
                <a:latin typeface="Meiryo UI" panose="020B0604030504040204" pitchFamily="34" charset="-128"/>
                <a:ea typeface="Meiryo UI" panose="020B0604030504040204" pitchFamily="34" charset="-128"/>
              </a:rPr>
              <a:t>色鉛筆：</a:t>
            </a:r>
            <a:r>
              <a:rPr lang="en-US" altLang="ja-JP" sz="900" dirty="0">
                <a:latin typeface="Meiryo UI" panose="020B0604030504040204" pitchFamily="34" charset="-128"/>
                <a:ea typeface="Meiryo UI" panose="020B0604030504040204" pitchFamily="34" charset="-128"/>
              </a:rPr>
              <a:t>100×100</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42g</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備考：オプション：色紙スタンド＋＠</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円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12</a:t>
            </a:r>
            <a:r>
              <a:rPr lang="ja-JP" altLang="en-US" sz="1600" dirty="0"/>
              <a:t>色の色えんぴつとぬりえ用色紙のギフトセット。お子様が自由な発想で色を塗ったりお絵描きをして楽しむことができます。</a:t>
            </a:r>
            <a:r>
              <a:rPr lang="en-US" altLang="ja-JP" sz="1600" dirty="0"/>
              <a:t>500</a:t>
            </a:r>
            <a:r>
              <a:rPr lang="ja-JP" altLang="en-US" sz="1600" dirty="0"/>
              <a:t>枚から色紙のオリジナルデザイン対応が可能です。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9E04F7F4-3CFB-2E82-95C6-3D20A7C51428}"/>
              </a:ext>
            </a:extLst>
          </p:cNvPr>
          <p:cNvPicPr>
            <a:picLocks noChangeAspect="1"/>
          </p:cNvPicPr>
          <p:nvPr/>
        </p:nvPicPr>
        <p:blipFill>
          <a:blip r:embed="rId5"/>
          <a:stretch>
            <a:fillRect/>
          </a:stretch>
        </p:blipFill>
        <p:spPr>
          <a:xfrm>
            <a:off x="714540" y="1371901"/>
            <a:ext cx="3638550" cy="3638550"/>
          </a:xfrm>
          <a:prstGeom prst="rect">
            <a:avLst/>
          </a:prstGeom>
        </p:spPr>
      </p:pic>
    </p:spTree>
    <p:extLst>
      <p:ext uri="{BB962C8B-B14F-4D97-AF65-F5344CB8AC3E}">
        <p14:creationId xmlns:p14="http://schemas.microsoft.com/office/powerpoint/2010/main" val="730581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ハードカバーふせん</a:t>
            </a:r>
            <a:r>
              <a:rPr lang="en-US" altLang="ja-JP" sz="2000" dirty="0">
                <a:solidFill>
                  <a:schemeClr val="bg1"/>
                </a:solidFill>
                <a:latin typeface="Meiryo UI" panose="020B0604030504040204" pitchFamily="34" charset="-128"/>
                <a:ea typeface="Meiryo UI" panose="020B0604030504040204" pitchFamily="34" charset="-128"/>
              </a:rPr>
              <a:t>A7</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110×80×16mm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色のふせんと大小二種類のメモがハードカバー内に収納された便利グッズです。カバーのカラーバリエーションは、レッド、グリーン、ブラックの全</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678808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ラメ入リスライドミラー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ハート</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100×85×9mm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考：ルージュレッド・グラスブラック・チェリーピンク・スノーホワイト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ラメ入りの素材とハート型のボディがとっても可愛いスライドミラーです。カバー部分は折り返してスタンド型にもなって便利に活用いただけます。</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色のカラー展開から自由にお選びください。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CE644858-FC4C-944C-AC12-18AEC8F15EDF}"/>
              </a:ext>
            </a:extLst>
          </p:cNvPr>
          <p:cNvPicPr>
            <a:picLocks noChangeAspect="1"/>
          </p:cNvPicPr>
          <p:nvPr/>
        </p:nvPicPr>
        <p:blipFill>
          <a:blip r:embed="rId5"/>
          <a:stretch>
            <a:fillRect/>
          </a:stretch>
        </p:blipFill>
        <p:spPr>
          <a:xfrm>
            <a:off x="307031" y="1924414"/>
            <a:ext cx="4295126" cy="2802988"/>
          </a:xfrm>
          <a:prstGeom prst="rect">
            <a:avLst/>
          </a:prstGeom>
        </p:spPr>
      </p:pic>
    </p:spTree>
    <p:extLst>
      <p:ext uri="{BB962C8B-B14F-4D97-AF65-F5344CB8AC3E}">
        <p14:creationId xmlns:p14="http://schemas.microsoft.com/office/powerpoint/2010/main" val="2424651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ナップサック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460×365mm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ちょっとしたお出かけ用やシューズ入れなどに最適なシンプルですっきりとした使い勝手の良いナップサック。カラーバリエーションはブルー、イエロー、ブラック、グリーンの</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587216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ストレッチキーライト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φ16×77</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LR41×4(</a:t>
            </a:r>
            <a:r>
              <a:rPr lang="ja-JP" altLang="en-US" sz="900" b="0" i="0" dirty="0">
                <a:solidFill>
                  <a:srgbClr val="333333"/>
                </a:solidFill>
                <a:effectLst/>
                <a:latin typeface="-apple-system"/>
              </a:rPr>
              <a:t>モニター用内臓</a:t>
            </a:r>
            <a:r>
              <a:rPr lang="en-US" altLang="ja-JP" sz="900" b="0" i="0" dirty="0">
                <a:solidFill>
                  <a:srgbClr val="333333"/>
                </a:solidFill>
                <a:effectLst/>
                <a:latin typeface="-apple-system"/>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先を伸ばすとミニランタンとしても利用できる、見た目もすっきりとシンプルでオシャレなキーホルダー型懐中電灯です。ノベルティグッズや特典用などとしてもおすすめ。是非ご活用ください。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876154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色ボールペン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サイズ：最大径</a:t>
            </a:r>
            <a:r>
              <a:rPr lang="en-US" altLang="ja-JP" sz="900" dirty="0">
                <a:latin typeface="Meiryo UI" panose="020B0604030504040204" pitchFamily="34" charset="-128"/>
                <a:ea typeface="Meiryo UI" panose="020B0604030504040204" pitchFamily="34" charset="-128"/>
              </a:rPr>
              <a:t>φ16mm</a:t>
            </a:r>
            <a:r>
              <a:rPr lang="ja-JP" altLang="en-US" sz="900" dirty="0">
                <a:latin typeface="Meiryo UI" panose="020B0604030504040204" pitchFamily="34" charset="-128"/>
                <a:ea typeface="Meiryo UI" panose="020B0604030504040204" pitchFamily="34" charset="-128"/>
              </a:rPr>
              <a:t>　全長</a:t>
            </a:r>
            <a:r>
              <a:rPr lang="en-US" altLang="ja-JP" sz="900" dirty="0">
                <a:latin typeface="Meiryo UI" panose="020B0604030504040204" pitchFamily="34" charset="-128"/>
                <a:ea typeface="Meiryo UI" panose="020B0604030504040204" pitchFamily="34" charset="-128"/>
              </a:rPr>
              <a:t>145mm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12g</a:t>
            </a:r>
          </a:p>
          <a:p>
            <a:r>
              <a:rPr lang="ja-JP" altLang="en-US" sz="900" dirty="0">
                <a:latin typeface="Meiryo UI" panose="020B0604030504040204" pitchFamily="34" charset="-128"/>
                <a:ea typeface="Meiryo UI" panose="020B0604030504040204" pitchFamily="34" charset="-128"/>
              </a:rPr>
              <a:t>機能：ノック式多色ペン・黒</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赤</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青</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緑</a:t>
            </a:r>
            <a:r>
              <a:rPr lang="en-US" altLang="ja-JP" sz="900" dirty="0">
                <a:latin typeface="Meiryo UI" panose="020B0604030504040204" pitchFamily="34" charset="-128"/>
                <a:ea typeface="Meiryo UI" panose="020B0604030504040204" pitchFamily="34" charset="-128"/>
              </a:rPr>
              <a:t>1.0?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1970</a:t>
            </a:r>
            <a:r>
              <a:rPr lang="ja-JP" altLang="en-US" sz="1600" dirty="0"/>
              <a:t>年代からのロングセラー商品で</a:t>
            </a:r>
            <a:r>
              <a:rPr lang="en-US" altLang="ja-JP" sz="1600" dirty="0"/>
              <a:t>Made in</a:t>
            </a:r>
            <a:r>
              <a:rPr lang="ja-JP" altLang="en-US" sz="1600" dirty="0"/>
              <a:t>フランスの元祖多色ボールペンです。インクは定番カラーの赤黒緑青の４色。上部のリングにネックストラップを付けて使用も可能です。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296ECE14-4373-1408-BDC3-A8FF74088445}"/>
              </a:ext>
            </a:extLst>
          </p:cNvPr>
          <p:cNvPicPr>
            <a:picLocks noChangeAspect="1"/>
          </p:cNvPicPr>
          <p:nvPr/>
        </p:nvPicPr>
        <p:blipFill>
          <a:blip r:embed="rId5"/>
          <a:stretch>
            <a:fillRect/>
          </a:stretch>
        </p:blipFill>
        <p:spPr>
          <a:xfrm>
            <a:off x="701928" y="1434753"/>
            <a:ext cx="3586818" cy="3586818"/>
          </a:xfrm>
          <a:prstGeom prst="rect">
            <a:avLst/>
          </a:prstGeom>
        </p:spPr>
      </p:pic>
    </p:spTree>
    <p:extLst>
      <p:ext uri="{BB962C8B-B14F-4D97-AF65-F5344CB8AC3E}">
        <p14:creationId xmlns:p14="http://schemas.microsoft.com/office/powerpoint/2010/main" val="817469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デザインマイタンブラー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ポリスチレン・ポリプロピレン・ポリエチレン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Φ75×130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好きなイラストや写真を入れればオリジナルなタンブラーにすることができる定番アイテムです。名入れプリントも可能ですので、イベントやキャンペーンのノベルティグッズなどにもおすすめ。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8132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マルチメモ</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B/</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C/</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82×105×17mm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考：ワインレッド・ロイヤルネイビー・マットブラック・ソフトアイボリー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用途に合わせて使い分けられる</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サイズがセットになった、ブック型付箋です。カバーにはフルカラーでの名入れプリントが可能ですので、オリジナルノベルティ用としておすすめです。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A3E8B28-1749-6288-C220-0BF45AC72C91}"/>
              </a:ext>
            </a:extLst>
          </p:cNvPr>
          <p:cNvPicPr>
            <a:picLocks noChangeAspect="1"/>
          </p:cNvPicPr>
          <p:nvPr/>
        </p:nvPicPr>
        <p:blipFill>
          <a:blip r:embed="rId5"/>
          <a:stretch>
            <a:fillRect/>
          </a:stretch>
        </p:blipFill>
        <p:spPr>
          <a:xfrm>
            <a:off x="738215" y="1422793"/>
            <a:ext cx="3418742" cy="3418742"/>
          </a:xfrm>
          <a:prstGeom prst="rect">
            <a:avLst/>
          </a:prstGeom>
        </p:spPr>
      </p:pic>
    </p:spTree>
    <p:extLst>
      <p:ext uri="{BB962C8B-B14F-4D97-AF65-F5344CB8AC3E}">
        <p14:creationId xmlns:p14="http://schemas.microsoft.com/office/powerpoint/2010/main" val="4259923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50" charset="-128"/>
                <a:ea typeface="Meiryo UI" panose="020B0604030504040204" pitchFamily="50" charset="-128"/>
              </a:rPr>
              <a:t>素材：</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、バンブーファイバー 他</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サイズ：ケース</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W54×H26×D207(mm)</a:t>
            </a:r>
            <a:r>
              <a:rPr lang="ja-JP" altLang="en-US" sz="900" dirty="0">
                <a:latin typeface="Meiryo UI" panose="020B0604030504040204" pitchFamily="50" charset="-128"/>
                <a:ea typeface="Meiryo UI" panose="020B0604030504040204" pitchFamily="50" charset="-128"/>
              </a:rPr>
              <a:t>、スプーン</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組み立て時約</a:t>
            </a:r>
            <a:r>
              <a:rPr lang="en-US" altLang="ja-JP" sz="900" dirty="0">
                <a:latin typeface="Meiryo UI" panose="020B0604030504040204" pitchFamily="50" charset="-128"/>
                <a:ea typeface="Meiryo UI" panose="020B0604030504040204" pitchFamily="50" charset="-128"/>
              </a:rPr>
              <a:t>W31×H160(mm)</a:t>
            </a:r>
            <a:r>
              <a:rPr lang="ja-JP" altLang="en-US" sz="900" dirty="0">
                <a:latin typeface="Meiryo UI" panose="020B0604030504040204" pitchFamily="50" charset="-128"/>
                <a:ea typeface="Meiryo UI" panose="020B0604030504040204" pitchFamily="50" charset="-128"/>
              </a:rPr>
              <a:t>、フォーク</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W27×H154(mm)</a:t>
            </a:r>
            <a:r>
              <a:rPr lang="ja-JP" altLang="en-US" sz="900" dirty="0">
                <a:latin typeface="Meiryo UI" panose="020B0604030504040204" pitchFamily="50" charset="-128"/>
                <a:ea typeface="Meiryo UI" panose="020B0604030504040204" pitchFamily="50" charset="-128"/>
              </a:rPr>
              <a:t>、箸</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185(mm)</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付属：取説付き</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包装：</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袋</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スプーン、フォーク、お箸の</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点をコンパクトに携帯できる、折りたたみ式のカトラリーセットです。繰り返し使用できるため地球環境に優しく、</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色のカラー展開から自由にお選びいただけます。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222A8FE-14AB-815C-C5B7-04AA4E485851}"/>
              </a:ext>
            </a:extLst>
          </p:cNvPr>
          <p:cNvPicPr>
            <a:picLocks noChangeAspect="1"/>
          </p:cNvPicPr>
          <p:nvPr/>
        </p:nvPicPr>
        <p:blipFill>
          <a:blip r:embed="rId5"/>
          <a:stretch>
            <a:fillRect/>
          </a:stretch>
        </p:blipFill>
        <p:spPr>
          <a:xfrm>
            <a:off x="686818" y="1411959"/>
            <a:ext cx="3560089" cy="3560089"/>
          </a:xfrm>
          <a:prstGeom prst="rect">
            <a:avLst/>
          </a:prstGeom>
        </p:spPr>
      </p:pic>
    </p:spTree>
    <p:extLst>
      <p:ext uri="{BB962C8B-B14F-4D97-AF65-F5344CB8AC3E}">
        <p14:creationId xmlns:p14="http://schemas.microsoft.com/office/powerpoint/2010/main" val="2868793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ショルダー付クールキーパー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ポリエステル・ゴム・</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Φ65×200</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500nl</a:t>
            </a:r>
            <a:r>
              <a:rPr lang="ja-JP" altLang="en-US" sz="1600" b="0" i="0" dirty="0">
                <a:solidFill>
                  <a:srgbClr val="333333"/>
                </a:solidFill>
                <a:effectLst/>
                <a:latin typeface="-apple-system"/>
              </a:rPr>
              <a:t>サイズのペットボトルやステンレスボトルを携帯するのにとっても便利なショルダーベルト付きのクールキーパーです。アウトドアイベントやキャンペーンの特典用などにもおすすめです。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835480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スタンドにもなるシリコンケース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オレンジ・グリーン・ネイビー・ピンク・ブラック・ブルー </a:t>
            </a:r>
            <a:r>
              <a:rPr lang="en-US" altLang="ja-JP" sz="900" b="0" i="0" dirty="0">
                <a:solidFill>
                  <a:srgbClr val="333333"/>
                </a:solidFill>
                <a:effectLst/>
                <a:latin typeface="-apple-system"/>
              </a:rPr>
              <a:t>6</a:t>
            </a:r>
            <a:r>
              <a:rPr lang="ja-JP" altLang="en-US" sz="900" b="0" i="0" dirty="0">
                <a:solidFill>
                  <a:srgbClr val="333333"/>
                </a:solidFill>
                <a:effectLst/>
                <a:latin typeface="-apple-system"/>
              </a:rPr>
              <a:t>色</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シリコン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φ55×17</a:t>
            </a:r>
            <a:r>
              <a:rPr lang="en-US" altLang="ja-JP" sz="900" b="0" i="0" dirty="0">
                <a:solidFill>
                  <a:srgbClr val="333333"/>
                </a:solidFill>
                <a:effectLst/>
                <a:latin typeface="-apple-system"/>
              </a:rPr>
              <a:t>mm(</a:t>
            </a:r>
            <a:r>
              <a:rPr lang="ja-JP" altLang="en-US" sz="900" b="0" i="0" dirty="0">
                <a:solidFill>
                  <a:srgbClr val="333333"/>
                </a:solidFill>
                <a:effectLst/>
                <a:latin typeface="-apple-system"/>
              </a:rPr>
              <a:t>縮時</a:t>
            </a:r>
            <a:r>
              <a:rPr lang="en-US" altLang="ja-JP" sz="900" b="0" i="0" dirty="0">
                <a:solidFill>
                  <a:srgbClr val="333333"/>
                </a:solidFill>
                <a:effectLst/>
                <a:latin typeface="-apple-system"/>
              </a:rPr>
              <a:t>/</a:t>
            </a:r>
            <a:r>
              <a:rPr lang="el-GR" altLang="ja-JP" sz="900" b="0" i="0" dirty="0">
                <a:solidFill>
                  <a:srgbClr val="333333"/>
                </a:solidFill>
                <a:effectLst/>
                <a:latin typeface="-apple-system"/>
              </a:rPr>
              <a:t>φ55×12</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透明ケース</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伸ばしたり縮めたりすることができる上に自立させることも可能なため、ペン立てなどとしても活用できるシリコン製のマルチケースです。オシャレなクリアケース入りで特典用などにもおすすめ。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60447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マットスクエアミラー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考：レッド・マットブラック・ピュアホワイト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マットな質感がクールで大人な印象を与えてくれる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サイズのスクエアミラーです。名入れするオリジナルデザインはフルカラー対応ですので、グッズ用やノベルティ用におすすめです。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448A07D-4A0D-7241-B3B7-149DF1260541}"/>
              </a:ext>
            </a:extLst>
          </p:cNvPr>
          <p:cNvPicPr>
            <a:picLocks noChangeAspect="1"/>
          </p:cNvPicPr>
          <p:nvPr/>
        </p:nvPicPr>
        <p:blipFill>
          <a:blip r:embed="rId5"/>
          <a:stretch>
            <a:fillRect/>
          </a:stretch>
        </p:blipFill>
        <p:spPr>
          <a:xfrm>
            <a:off x="552623" y="1422052"/>
            <a:ext cx="3688563" cy="3618608"/>
          </a:xfrm>
          <a:prstGeom prst="rect">
            <a:avLst/>
          </a:prstGeom>
        </p:spPr>
      </p:pic>
    </p:spTree>
    <p:extLst>
      <p:ext uri="{BB962C8B-B14F-4D97-AF65-F5344CB8AC3E}">
        <p14:creationId xmlns:p14="http://schemas.microsoft.com/office/powerpoint/2010/main" val="248368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CCA5392-5E6E-28CD-E370-29130468DD0E}"/>
              </a:ext>
            </a:extLst>
          </p:cNvPr>
          <p:cNvPicPr>
            <a:picLocks noChangeAspect="1"/>
          </p:cNvPicPr>
          <p:nvPr/>
        </p:nvPicPr>
        <p:blipFill>
          <a:blip r:embed="rId5"/>
          <a:stretch>
            <a:fillRect/>
          </a:stretch>
        </p:blipFill>
        <p:spPr>
          <a:xfrm>
            <a:off x="751141" y="1422052"/>
            <a:ext cx="3562350" cy="3562350"/>
          </a:xfrm>
          <a:prstGeom prst="rect">
            <a:avLst/>
          </a:prstGeom>
        </p:spPr>
      </p:pic>
    </p:spTree>
    <p:extLst>
      <p:ext uri="{BB962C8B-B14F-4D97-AF65-F5344CB8AC3E}">
        <p14:creationId xmlns:p14="http://schemas.microsoft.com/office/powerpoint/2010/main" val="58964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和柄ひょうのう</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柄指定不可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ポリプロピレン・</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・ポリエステル・アルミ</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φ145×40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カラフルでポップながらどこか懐かしさを感じさせる和柄デザインがとってもオシャレなひょうのうです。名入れプリントも可能ですので、オリジナルグッズやノベルティアイテムとしてもおすすめ。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457240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３</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５オンス・コットン巾着（</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オンス）、綿・ポリエステル混</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370×270mm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L</a:t>
            </a:r>
            <a:r>
              <a:rPr lang="ja-JP" altLang="en-US" sz="1600" dirty="0"/>
              <a:t>サイズでたっぷり入る</a:t>
            </a:r>
            <a:r>
              <a:rPr lang="en-US" altLang="ja-JP" sz="1600" dirty="0"/>
              <a:t>3.5</a:t>
            </a:r>
            <a:r>
              <a:rPr lang="ja-JP" altLang="en-US" sz="1600" dirty="0"/>
              <a:t>オンスコットン生地の巾着です。シンプルなアイテムのため、名入れプリントするどんなオリジナルデザインにもマッチし、様々なシーンに活用可能です。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4" name="図 123">
            <a:extLst>
              <a:ext uri="{FF2B5EF4-FFF2-40B4-BE49-F238E27FC236}">
                <a16:creationId xmlns:a16="http://schemas.microsoft.com/office/drawing/2014/main" id="{30338B3B-598E-3174-0B51-E68828B1E341}"/>
              </a:ext>
            </a:extLst>
          </p:cNvPr>
          <p:cNvPicPr>
            <a:picLocks noChangeAspect="1"/>
          </p:cNvPicPr>
          <p:nvPr/>
        </p:nvPicPr>
        <p:blipFill>
          <a:blip r:embed="rId5"/>
          <a:stretch>
            <a:fillRect/>
          </a:stretch>
        </p:blipFill>
        <p:spPr>
          <a:xfrm>
            <a:off x="699764" y="1350412"/>
            <a:ext cx="3683577" cy="3683577"/>
          </a:xfrm>
          <a:prstGeom prst="rect">
            <a:avLst/>
          </a:prstGeom>
        </p:spPr>
      </p:pic>
    </p:spTree>
    <p:extLst>
      <p:ext uri="{BB962C8B-B14F-4D97-AF65-F5344CB8AC3E}">
        <p14:creationId xmlns:p14="http://schemas.microsoft.com/office/powerpoint/2010/main" val="88962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ハンドル付ボトルカバー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ポリエステル・ゴム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265×105×58mm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ペットボトルもステンレスボトルも入れられるお洒落なハンドル付きのボトルカバーです。イベントやキャンペーンのノベルティ用にもおすすめ。カラーバリエーションは全</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83394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ソーラーライトホイッスル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・鉄</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73×35×14mm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/76×45×21mm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ソーラー</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太陽光で充電するタイプですので電源要らずの上、ライトとホイッスル機能が一緒になっていて非常に便利です。名入れプリント可能ですので、オリジナルグッズやノベルティアイテムにおすすめ。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3351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775</TotalTime>
  <Words>2715</Words>
  <Application>Microsoft Office PowerPoint</Application>
  <PresentationFormat>画面に合わせる (4:3)</PresentationFormat>
  <Paragraphs>443</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255</cp:revision>
  <cp:lastPrinted>2021-07-20T08:57:41Z</cp:lastPrinted>
  <dcterms:created xsi:type="dcterms:W3CDTF">2021-06-21T09:41:39Z</dcterms:created>
  <dcterms:modified xsi:type="dcterms:W3CDTF">2025-02-25T08:26:55Z</dcterms:modified>
</cp:coreProperties>
</file>