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8" r:id="rId2"/>
    <p:sldId id="269" r:id="rId3"/>
    <p:sldId id="284" r:id="rId4"/>
    <p:sldId id="271" r:id="rId5"/>
    <p:sldId id="273" r:id="rId6"/>
    <p:sldId id="272" r:id="rId7"/>
    <p:sldId id="283" r:id="rId8"/>
    <p:sldId id="270" r:id="rId9"/>
    <p:sldId id="262" r:id="rId10"/>
    <p:sldId id="274" r:id="rId11"/>
    <p:sldId id="266" r:id="rId12"/>
    <p:sldId id="285" r:id="rId13"/>
    <p:sldId id="267" r:id="rId14"/>
    <p:sldId id="275" r:id="rId15"/>
    <p:sldId id="264" r:id="rId16"/>
    <p:sldId id="277" r:id="rId17"/>
    <p:sldId id="260" r:id="rId18"/>
    <p:sldId id="265" r:id="rId19"/>
    <p:sldId id="281" r:id="rId20"/>
    <p:sldId id="278" r:id="rId21"/>
    <p:sldId id="263" r:id="rId22"/>
    <p:sldId id="286" r:id="rId23"/>
    <p:sldId id="257" r:id="rId24"/>
    <p:sldId id="256" r:id="rId25"/>
    <p:sldId id="287" r:id="rId26"/>
    <p:sldId id="280" r:id="rId27"/>
    <p:sldId id="259" r:id="rId28"/>
    <p:sldId id="276" r:id="rId29"/>
    <p:sldId id="261" r:id="rId30"/>
    <p:sldId id="282" r:id="rId31"/>
    <p:sldId id="279" r:id="rId32"/>
    <p:sldId id="288"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2" autoAdjust="0"/>
    <p:restoredTop sz="94656"/>
  </p:normalViewPr>
  <p:slideViewPr>
    <p:cSldViewPr snapToGrid="0" snapToObjects="1">
      <p:cViewPr varScale="1">
        <p:scale>
          <a:sx n="70" d="100"/>
          <a:sy n="70" d="100"/>
        </p:scale>
        <p:origin x="72" y="5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タイベック ユーティリティポーチ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素材：高密度ポリエチレン、ポリエステル他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40mm</a:t>
            </a:r>
          </a:p>
          <a:p>
            <a:r>
              <a:rPr lang="ja-JP" altLang="en-US" sz="900" dirty="0">
                <a:latin typeface="Meiryo UI" panose="020B0604030504040204" pitchFamily="34" charset="-128"/>
                <a:ea typeface="Meiryo UI" panose="020B0604030504040204" pitchFamily="34" charset="-128"/>
              </a:rPr>
              <a:t>包装：台紙、ＰＰ袋入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表地に超軽量で耐久・耐水性に優れた、タイベック生地を使ったユーリティポーチ。内ポケットが豊富で、モバイルグッズや文具などの小物類を、整理整頓して持ち運ぶことができます。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B00C16C-F7D7-545B-7CAF-510A059A96E9}"/>
              </a:ext>
            </a:extLst>
          </p:cNvPr>
          <p:cNvPicPr>
            <a:picLocks noChangeAspect="1"/>
          </p:cNvPicPr>
          <p:nvPr/>
        </p:nvPicPr>
        <p:blipFill>
          <a:blip r:embed="rId5"/>
          <a:stretch>
            <a:fillRect/>
          </a:stretch>
        </p:blipFill>
        <p:spPr>
          <a:xfrm>
            <a:off x="727636" y="1370475"/>
            <a:ext cx="3616945" cy="3616945"/>
          </a:xfrm>
          <a:prstGeom prst="rect">
            <a:avLst/>
          </a:prstGeom>
        </p:spPr>
      </p:pic>
    </p:spTree>
    <p:extLst>
      <p:ext uri="{BB962C8B-B14F-4D97-AF65-F5344CB8AC3E}">
        <p14:creationId xmlns:p14="http://schemas.microsoft.com/office/powerpoint/2010/main" val="2181505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保冷温スクエアバッグ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アルミニウム・</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、ベルト</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サイズ：使用時</a:t>
            </a:r>
            <a:r>
              <a:rPr lang="en-US" altLang="ja-JP" sz="1000" dirty="0">
                <a:latin typeface="Meiryo UI" panose="020B0604030504040204" pitchFamily="34" charset="-128"/>
                <a:ea typeface="Meiryo UI" panose="020B0604030504040204" pitchFamily="34" charset="-128"/>
              </a:rPr>
              <a:t>/245×300×230mm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55×310×245mm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用途に合わせて形状を変えることが可能な</a:t>
            </a:r>
            <a:r>
              <a:rPr lang="en-US" altLang="ja-JP" sz="1600" dirty="0"/>
              <a:t>2WAY</a:t>
            </a:r>
            <a:r>
              <a:rPr lang="ja-JP" altLang="en-US" sz="1600" dirty="0"/>
              <a:t>仕様の保冷温バッグです。</a:t>
            </a:r>
            <a:r>
              <a:rPr lang="en-US" altLang="ja-JP" sz="1600" dirty="0"/>
              <a:t>500ml</a:t>
            </a:r>
            <a:r>
              <a:rPr lang="ja-JP" altLang="en-US" sz="1600" dirty="0"/>
              <a:t>のペットボトルなら</a:t>
            </a:r>
            <a:r>
              <a:rPr lang="en-US" altLang="ja-JP" sz="1600" dirty="0"/>
              <a:t>12</a:t>
            </a:r>
            <a:r>
              <a:rPr lang="ja-JP" altLang="en-US" sz="1600" dirty="0"/>
              <a:t>本収納可能なサイズ感。裏面のメッシュポケットも使い勝手抜群です。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0AEDA89C-FC79-FF1A-D057-A976023CE681}"/>
              </a:ext>
            </a:extLst>
          </p:cNvPr>
          <p:cNvPicPr>
            <a:picLocks noChangeAspect="1"/>
          </p:cNvPicPr>
          <p:nvPr/>
        </p:nvPicPr>
        <p:blipFill>
          <a:blip r:embed="rId5"/>
          <a:stretch>
            <a:fillRect/>
          </a:stretch>
        </p:blipFill>
        <p:spPr>
          <a:xfrm>
            <a:off x="618552" y="1311416"/>
            <a:ext cx="3718177" cy="3718177"/>
          </a:xfrm>
          <a:prstGeom prst="rect">
            <a:avLst/>
          </a:prstGeom>
        </p:spPr>
      </p:pic>
    </p:spTree>
    <p:extLst>
      <p:ext uri="{BB962C8B-B14F-4D97-AF65-F5344CB8AC3E}">
        <p14:creationId xmlns:p14="http://schemas.microsoft.com/office/powerpoint/2010/main" val="155125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373127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173060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アルミハンギングボトル</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カラー展開：マットシルバー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マットホワイト</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φ70×163(mm)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a:t>
            </a:r>
            <a:r>
              <a:rPr lang="en-US" altLang="ja-JP" sz="1600" dirty="0"/>
              <a:t>400ml</a:t>
            </a:r>
            <a:r>
              <a:rPr lang="ja-JP" altLang="en-US" sz="1600" dirty="0"/>
              <a:t>サイズのシンプルでマットな質感が非常にクールなアルミボトルです。キャップ部分がカラビナになっているため、アウトドアでも日常でも持ち歩きやすくてグッドです！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0A3CD9B-158A-3318-EC04-B04FB61C6ACD}"/>
              </a:ext>
            </a:extLst>
          </p:cNvPr>
          <p:cNvPicPr>
            <a:picLocks noChangeAspect="1"/>
          </p:cNvPicPr>
          <p:nvPr/>
        </p:nvPicPr>
        <p:blipFill>
          <a:blip r:embed="rId5"/>
          <a:stretch>
            <a:fillRect/>
          </a:stretch>
        </p:blipFill>
        <p:spPr>
          <a:xfrm>
            <a:off x="714688" y="1382167"/>
            <a:ext cx="3619943" cy="3619943"/>
          </a:xfrm>
          <a:prstGeom prst="rect">
            <a:avLst/>
          </a:prstGeom>
        </p:spPr>
      </p:pic>
    </p:spTree>
    <p:extLst>
      <p:ext uri="{BB962C8B-B14F-4D97-AF65-F5344CB8AC3E}">
        <p14:creationId xmlns:p14="http://schemas.microsoft.com/office/powerpoint/2010/main" val="36645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モバイルポシェット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194×136×12mm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スマートフォンや家の鍵、お財布などといったちょっとした小物を入れるには非常に便利なポシェットです。シンプルですっきりとしたデザインのため、どんなオリジナルプリントにも合います。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7491D9-4539-239D-FEEB-F43610883C6E}"/>
              </a:ext>
            </a:extLst>
          </p:cNvPr>
          <p:cNvPicPr>
            <a:picLocks noChangeAspect="1"/>
          </p:cNvPicPr>
          <p:nvPr/>
        </p:nvPicPr>
        <p:blipFill>
          <a:blip r:embed="rId5"/>
          <a:stretch>
            <a:fillRect/>
          </a:stretch>
        </p:blipFill>
        <p:spPr>
          <a:xfrm>
            <a:off x="713105" y="1394145"/>
            <a:ext cx="3630316" cy="3630316"/>
          </a:xfrm>
          <a:prstGeom prst="rect">
            <a:avLst/>
          </a:prstGeom>
        </p:spPr>
      </p:pic>
    </p:spTree>
    <p:extLst>
      <p:ext uri="{BB962C8B-B14F-4D97-AF65-F5344CB8AC3E}">
        <p14:creationId xmlns:p14="http://schemas.microsoft.com/office/powerpoint/2010/main" val="3539297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a:t>
            </a:r>
            <a:r>
              <a:rPr lang="en-US" altLang="ja-JP" sz="2000" dirty="0">
                <a:solidFill>
                  <a:schemeClr val="bg1"/>
                </a:solidFill>
                <a:latin typeface="Meiryo UI" panose="020B0604030504040204" pitchFamily="34" charset="-128"/>
                <a:ea typeface="Meiryo UI" panose="020B0604030504040204" pitchFamily="34" charset="-128"/>
              </a:rPr>
              <a:t>BP(</a:t>
            </a:r>
            <a:r>
              <a:rPr lang="ja-JP" altLang="en-US" sz="2000" dirty="0">
                <a:solidFill>
                  <a:schemeClr val="bg1"/>
                </a:solidFill>
                <a:latin typeface="Meiryo UI" panose="020B0604030504040204" pitchFamily="34" charset="-128"/>
                <a:ea typeface="Meiryo UI" panose="020B0604030504040204" pitchFamily="34" charset="-128"/>
              </a:rPr>
              <a:t>クルミ</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クルミ</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/173×42×25mm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木のナチュラルな温かみと高級感を兼ね備えた上質なボールペンを、これまた重厚な専用の木製ケースに入れました。ケース側にオリジナル名入れが可能で、記念品用等として人気です。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EF471F6-8B9B-E1A3-45BC-CECF4CCCE9DB}"/>
              </a:ext>
            </a:extLst>
          </p:cNvPr>
          <p:cNvPicPr>
            <a:picLocks noChangeAspect="1"/>
          </p:cNvPicPr>
          <p:nvPr/>
        </p:nvPicPr>
        <p:blipFill>
          <a:blip r:embed="rId5"/>
          <a:stretch>
            <a:fillRect/>
          </a:stretch>
        </p:blipFill>
        <p:spPr>
          <a:xfrm>
            <a:off x="729310" y="1411148"/>
            <a:ext cx="3509087" cy="3509087"/>
          </a:xfrm>
          <a:prstGeom prst="rect">
            <a:avLst/>
          </a:prstGeom>
        </p:spPr>
      </p:pic>
    </p:spTree>
    <p:extLst>
      <p:ext uri="{BB962C8B-B14F-4D97-AF65-F5344CB8AC3E}">
        <p14:creationId xmlns:p14="http://schemas.microsoft.com/office/powerpoint/2010/main" val="380723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多機能ツール</a:t>
            </a:r>
            <a:r>
              <a:rPr lang="en-US" altLang="ja-JP" sz="2000" dirty="0">
                <a:solidFill>
                  <a:schemeClr val="bg1"/>
                </a:solidFill>
                <a:latin typeface="Meiryo UI" panose="020B0604030504040204" pitchFamily="34" charset="-128"/>
                <a:ea typeface="Meiryo UI" panose="020B0604030504040204" pitchFamily="34" charset="-128"/>
              </a:rPr>
              <a:t>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素材：ｽﾃﾝﾚｽｽﾁｰﾙ・ｱﾙﾐﾆｳﾑ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34×94×11mm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52×113×14mm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ナイフ、缶切り、プラスドライバー、ワインオープナーなど、特にアウトドアシーンには非常に便利なツールをコンパクトにひとつに纏めた多機能アイテム。ノベルティ用にも人気です。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496F6A5-B9D8-A2C4-E9F4-D356FAFA34C0}"/>
              </a:ext>
            </a:extLst>
          </p:cNvPr>
          <p:cNvPicPr>
            <a:picLocks noChangeAspect="1"/>
          </p:cNvPicPr>
          <p:nvPr/>
        </p:nvPicPr>
        <p:blipFill>
          <a:blip r:embed="rId5"/>
          <a:stretch>
            <a:fillRect/>
          </a:stretch>
        </p:blipFill>
        <p:spPr>
          <a:xfrm>
            <a:off x="761888" y="1371900"/>
            <a:ext cx="3645153" cy="3645153"/>
          </a:xfrm>
          <a:prstGeom prst="rect">
            <a:avLst/>
          </a:prstGeom>
        </p:spPr>
      </p:pic>
    </p:spTree>
    <p:extLst>
      <p:ext uri="{BB962C8B-B14F-4D97-AF65-F5344CB8AC3E}">
        <p14:creationId xmlns:p14="http://schemas.microsoft.com/office/powerpoint/2010/main" val="758208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60×180×100mm</a:t>
            </a:r>
          </a:p>
          <a:p>
            <a:r>
              <a:rPr lang="ja-JP" altLang="en-US" sz="900" dirty="0">
                <a:latin typeface="Meiryo UI" panose="020B0604030504040204" pitchFamily="34" charset="-128"/>
                <a:ea typeface="Meiryo UI" panose="020B0604030504040204" pitchFamily="34" charset="-128"/>
              </a:rPr>
              <a:t>包装：ポリ入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メイク道具やステーショナリー、スマホ周辺機器など、細々としたアイテムを纏めて持ちウ歩くのにぴったりなポーチです。シンプルなデザインでオリジナル名入れも良く映えます。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A11F0FF-5D49-D058-44EA-B1A34EAF24DB}"/>
              </a:ext>
            </a:extLst>
          </p:cNvPr>
          <p:cNvPicPr>
            <a:picLocks noChangeAspect="1"/>
          </p:cNvPicPr>
          <p:nvPr/>
        </p:nvPicPr>
        <p:blipFill>
          <a:blip r:embed="rId5"/>
          <a:stretch>
            <a:fillRect/>
          </a:stretch>
        </p:blipFill>
        <p:spPr>
          <a:xfrm>
            <a:off x="717684" y="1379805"/>
            <a:ext cx="3581400" cy="3581400"/>
          </a:xfrm>
          <a:prstGeom prst="rect">
            <a:avLst/>
          </a:prstGeom>
        </p:spPr>
      </p:pic>
    </p:spTree>
    <p:extLst>
      <p:ext uri="{BB962C8B-B14F-4D97-AF65-F5344CB8AC3E}">
        <p14:creationId xmlns:p14="http://schemas.microsoft.com/office/powerpoint/2010/main" val="371392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4in1</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アルミニウム</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箱入 箱サイズ</a:t>
            </a:r>
            <a:r>
              <a:rPr lang="en-US" altLang="ja-JP" sz="900" spc="200" dirty="0">
                <a:latin typeface="Meiryo UI" panose="020B0604030504040204" pitchFamily="34" charset="-128"/>
                <a:ea typeface="Meiryo UI" panose="020B0604030504040204" pitchFamily="34" charset="-128"/>
              </a:rPr>
              <a:t>/115×65×16mm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type-A×3</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type-C×1</a:t>
            </a:r>
            <a:r>
              <a:rPr lang="ja-JP" altLang="en-US" sz="900" spc="200" dirty="0">
                <a:latin typeface="Meiryo UI" panose="020B0604030504040204" pitchFamily="34" charset="-128"/>
                <a:ea typeface="Meiryo UI" panose="020B0604030504040204" pitchFamily="34" charset="-128"/>
              </a:rPr>
              <a:t>口</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type-C</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口、</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口ついた、持っているとなにかと便利な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ハブです。シンプルな形状でオリジナルの名入れプリントもよく映え、販促グッズとしても優秀です。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5E10C84-7079-4232-5329-FE83CAD3AA6A}"/>
              </a:ext>
            </a:extLst>
          </p:cNvPr>
          <p:cNvPicPr>
            <a:picLocks noChangeAspect="1"/>
          </p:cNvPicPr>
          <p:nvPr/>
        </p:nvPicPr>
        <p:blipFill>
          <a:blip r:embed="rId5"/>
          <a:stretch>
            <a:fillRect/>
          </a:stretch>
        </p:blipFill>
        <p:spPr>
          <a:xfrm>
            <a:off x="731891" y="1392379"/>
            <a:ext cx="3560088" cy="3560088"/>
          </a:xfrm>
          <a:prstGeom prst="rect">
            <a:avLst/>
          </a:prstGeom>
        </p:spPr>
      </p:pic>
    </p:spTree>
    <p:extLst>
      <p:ext uri="{BB962C8B-B14F-4D97-AF65-F5344CB8AC3E}">
        <p14:creationId xmlns:p14="http://schemas.microsoft.com/office/powerpoint/2010/main" val="2257517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413598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FDAC529-8E7F-833E-3162-7C44DDE1CF14}"/>
              </a:ext>
            </a:extLst>
          </p:cNvPr>
          <p:cNvPicPr>
            <a:picLocks noChangeAspect="1"/>
          </p:cNvPicPr>
          <p:nvPr/>
        </p:nvPicPr>
        <p:blipFill>
          <a:blip r:embed="rId5"/>
          <a:stretch>
            <a:fillRect/>
          </a:stretch>
        </p:blipFill>
        <p:spPr>
          <a:xfrm>
            <a:off x="724907" y="1371901"/>
            <a:ext cx="3661410" cy="3661410"/>
          </a:xfrm>
          <a:prstGeom prst="rect">
            <a:avLst/>
          </a:prstGeom>
        </p:spPr>
      </p:pic>
    </p:spTree>
    <p:extLst>
      <p:ext uri="{BB962C8B-B14F-4D97-AF65-F5344CB8AC3E}">
        <p14:creationId xmlns:p14="http://schemas.microsoft.com/office/powerpoint/2010/main" val="397350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2424746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E9D23F-C45E-0C17-0523-E8EA2B87DDD2}"/>
              </a:ext>
            </a:extLst>
          </p:cNvPr>
          <p:cNvPicPr>
            <a:picLocks noChangeAspect="1"/>
          </p:cNvPicPr>
          <p:nvPr/>
        </p:nvPicPr>
        <p:blipFill>
          <a:blip r:embed="rId5"/>
          <a:stretch>
            <a:fillRect/>
          </a:stretch>
        </p:blipFill>
        <p:spPr>
          <a:xfrm>
            <a:off x="682292" y="1360192"/>
            <a:ext cx="3684270" cy="3684270"/>
          </a:xfrm>
          <a:prstGeom prst="rect">
            <a:avLst/>
          </a:prstGeom>
        </p:spPr>
      </p:pic>
    </p:spTree>
    <p:extLst>
      <p:ext uri="{BB962C8B-B14F-4D97-AF65-F5344CB8AC3E}">
        <p14:creationId xmlns:p14="http://schemas.microsoft.com/office/powerpoint/2010/main" val="390907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防災ボトル</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AS</a:t>
            </a:r>
            <a:r>
              <a:rPr lang="ja-JP" altLang="en-US" sz="900" b="0" i="0" dirty="0">
                <a:solidFill>
                  <a:srgbClr val="333333"/>
                </a:solidFill>
                <a:effectLst/>
                <a:latin typeface="-apple-system"/>
              </a:rPr>
              <a:t>・ポリプロピレン・ポリエチレン・紙・アルミ・ナイロン・</a:t>
            </a:r>
            <a:r>
              <a:rPr lang="en-US" altLang="ja-JP" sz="900" b="0" i="0" dirty="0">
                <a:solidFill>
                  <a:srgbClr val="333333"/>
                </a:solidFill>
                <a:effectLst/>
                <a:latin typeface="-apple-system"/>
              </a:rPr>
              <a:t>		ABS</a:t>
            </a:r>
            <a:r>
              <a:rPr lang="ja-JP" altLang="en-US" sz="900" b="0" i="0" dirty="0">
                <a:solidFill>
                  <a:srgbClr val="333333"/>
                </a:solidFill>
                <a:effectLst/>
                <a:latin typeface="-apple-system"/>
              </a:rPr>
              <a:t>・ポリスチレン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φ76×180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ウォーターボトル・カラビナ・防災の心得・レインコート・軍</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手・</a:t>
            </a:r>
            <a:r>
              <a:rPr lang="en-US" altLang="ja-JP" sz="900" b="0" i="0" dirty="0">
                <a:solidFill>
                  <a:srgbClr val="333333"/>
                </a:solidFill>
                <a:effectLst/>
                <a:latin typeface="-apple-system"/>
              </a:rPr>
              <a:t>COB</a:t>
            </a:r>
            <a:r>
              <a:rPr lang="ja-JP" altLang="en-US" sz="900" b="0" i="0" dirty="0">
                <a:solidFill>
                  <a:srgbClr val="333333"/>
                </a:solidFill>
                <a:effectLst/>
                <a:latin typeface="-apple-system"/>
              </a:rPr>
              <a:t>ライト・ホイッスル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各</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ウォーターボトル容</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量</a:t>
            </a:r>
            <a:r>
              <a:rPr lang="en-US" altLang="ja-JP" sz="900" b="0" i="0" dirty="0">
                <a:solidFill>
                  <a:srgbClr val="333333"/>
                </a:solidFill>
                <a:effectLst/>
                <a:latin typeface="-apple-system"/>
              </a:rPr>
              <a:t>:600ml</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いざというときに役立つ防災グッズ</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点が詰め込まれている上にウォーターボトル自体も便利に使えるアイテムです。防災イベントやキャンペーンの特典用やノベルティ用にもおすすめ。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67788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傘型車用サンシェード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素材：サンシェード部／ポリエステル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シルバーコーティング</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骨部／スチール 手元／ポリプロピレン 専用ケース／</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140×38.5×75cm(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折りたたみ時全長約</a:t>
            </a:r>
            <a:r>
              <a:rPr lang="en-US" altLang="ja-JP" sz="900" dirty="0">
                <a:latin typeface="Meiryo UI" panose="020B0604030504040204" pitchFamily="34" charset="-128"/>
                <a:ea typeface="Meiryo UI" panose="020B0604030504040204" pitchFamily="34" charset="-128"/>
              </a:rPr>
              <a:t>31cm </a:t>
            </a:r>
            <a:r>
              <a:rPr lang="ja-JP" altLang="en-US" sz="900" dirty="0">
                <a:latin typeface="Meiryo UI" panose="020B0604030504040204" pitchFamily="34" charset="-128"/>
                <a:ea typeface="Meiryo UI" panose="020B0604030504040204" pitchFamily="34" charset="-128"/>
              </a:rPr>
              <a:t>専用ケース／約</a:t>
            </a:r>
            <a:r>
              <a:rPr lang="en-US" altLang="ja-JP" sz="900" dirty="0">
                <a:latin typeface="Meiryo UI" panose="020B0604030504040204" pitchFamily="34" charset="-128"/>
                <a:ea typeface="Meiryo UI" panose="020B0604030504040204" pitchFamily="34" charset="-128"/>
              </a:rPr>
              <a:t>11.7×32.5cm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折りたたみ傘のように手軽にパッと開いたり閉じたりできる車用サンシェードです。車内の温度上昇を緩和できるため、暑い夏には非常に便利。車系イベントの特典用などにもおすすめ。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B04D-D88E-859B-BB54-94C22D99EED2}"/>
              </a:ext>
            </a:extLst>
          </p:cNvPr>
          <p:cNvPicPr>
            <a:picLocks noChangeAspect="1"/>
          </p:cNvPicPr>
          <p:nvPr/>
        </p:nvPicPr>
        <p:blipFill>
          <a:blip r:embed="rId5"/>
          <a:stretch>
            <a:fillRect/>
          </a:stretch>
        </p:blipFill>
        <p:spPr>
          <a:xfrm>
            <a:off x="632262" y="1444153"/>
            <a:ext cx="3606771" cy="3606771"/>
          </a:xfrm>
          <a:prstGeom prst="rect">
            <a:avLst/>
          </a:prstGeom>
        </p:spPr>
      </p:pic>
    </p:spTree>
    <p:extLst>
      <p:ext uri="{BB962C8B-B14F-4D97-AF65-F5344CB8AC3E}">
        <p14:creationId xmlns:p14="http://schemas.microsoft.com/office/powerpoint/2010/main" val="3534954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目盛り付ハンドルボトル 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　シェイカーボール：シリコン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Φ76×217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シェイカーボール／</a:t>
            </a:r>
            <a:r>
              <a:rPr lang="en-US" altLang="ja-JP" sz="900" dirty="0">
                <a:latin typeface="Meiryo UI" panose="020B0604030504040204" pitchFamily="34" charset="-128"/>
                <a:ea typeface="Meiryo UI" panose="020B0604030504040204" pitchFamily="34" charset="-128"/>
              </a:rPr>
              <a:t>Φ30×30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運動時に実用的な、指に引っ掛けられるハンドルが付いた容量目盛り付きのフロストボトルにオリジナルシリコン製シェイカーボールが付いたセット商品です。口径が大きいので洗浄もらくらくです。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C412027-2536-9D39-9C0B-915796EE4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19" y="1434753"/>
            <a:ext cx="3475353" cy="34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折りたたみ保冷温トート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360×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350×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100mm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コンパクトに折り畳めるため携帯性に優れ、保冷温効果も高い丈夫なトートバッグです。幅広いシーンで便利に活用できるため、ノベルティ用としても喜ばれます。またオリジナル名入れも可能です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58676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アルミ軽量</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段折り畳み傘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素材：ﾎﾟﾝｼﾞｰ</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55cm×8</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8</a:t>
            </a:r>
            <a:r>
              <a:rPr lang="ja-JP" altLang="en-US" sz="1600" dirty="0"/>
              <a:t>本骨で強度がある、アルミ製で軽量な親骨</a:t>
            </a:r>
            <a:r>
              <a:rPr lang="en-US" altLang="ja-JP" sz="1600" dirty="0"/>
              <a:t>55cm</a:t>
            </a:r>
            <a:r>
              <a:rPr lang="ja-JP" altLang="en-US" sz="1600" dirty="0"/>
              <a:t>の</a:t>
            </a:r>
            <a:r>
              <a:rPr lang="en-US" altLang="ja-JP" sz="1600" dirty="0"/>
              <a:t>3</a:t>
            </a:r>
            <a:r>
              <a:rPr lang="ja-JP" altLang="en-US" sz="1600" dirty="0"/>
              <a:t>段式折畳み傘。全</a:t>
            </a:r>
            <a:r>
              <a:rPr lang="en-US" altLang="ja-JP" sz="1600" dirty="0"/>
              <a:t>5</a:t>
            </a:r>
            <a:r>
              <a:rPr lang="ja-JP" altLang="en-US" sz="1600" dirty="0"/>
              <a:t>種のカラーからオリジナル名入れデザインに合った色を選択できます。賞品や物販品など多用途で使用できます。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CA490F-B173-1C11-6CBB-EC716333103D}"/>
              </a:ext>
            </a:extLst>
          </p:cNvPr>
          <p:cNvPicPr>
            <a:picLocks noChangeAspect="1"/>
          </p:cNvPicPr>
          <p:nvPr/>
        </p:nvPicPr>
        <p:blipFill>
          <a:blip r:embed="rId5"/>
          <a:stretch>
            <a:fillRect/>
          </a:stretch>
        </p:blipFill>
        <p:spPr>
          <a:xfrm>
            <a:off x="783691" y="1454100"/>
            <a:ext cx="3432810" cy="3432810"/>
          </a:xfrm>
          <a:prstGeom prst="rect">
            <a:avLst/>
          </a:prstGeom>
        </p:spPr>
      </p:pic>
    </p:spTree>
    <p:extLst>
      <p:ext uri="{BB962C8B-B14F-4D97-AF65-F5344CB8AC3E}">
        <p14:creationId xmlns:p14="http://schemas.microsoft.com/office/powerpoint/2010/main" val="141455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サーモマグカップ </a:t>
            </a:r>
            <a:r>
              <a:rPr lang="en-US" altLang="ja-JP" sz="2000" dirty="0">
                <a:solidFill>
                  <a:schemeClr val="bg1"/>
                </a:solidFill>
                <a:latin typeface="Meiryo UI" panose="020B0604030504040204" pitchFamily="34" charset="-128"/>
                <a:ea typeface="Meiryo UI" panose="020B0604030504040204" pitchFamily="34" charset="-128"/>
              </a:rPr>
              <a:t>340ml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:AS</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W116×D93×H93mm(</a:t>
            </a:r>
            <a:r>
              <a:rPr lang="ja-JP" altLang="en-US" sz="900" spc="200" dirty="0">
                <a:latin typeface="Meiryo UI" panose="020B0604030504040204" pitchFamily="34" charset="-128"/>
                <a:ea typeface="Meiryo UI" panose="020B0604030504040204" pitchFamily="34" charset="-128"/>
              </a:rPr>
              <a:t>蓋含む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包装：化粧箱</a:t>
            </a:r>
            <a:r>
              <a:rPr lang="en-US" altLang="ja-JP" sz="900" spc="200" dirty="0">
                <a:latin typeface="Meiryo UI" panose="020B0604030504040204" pitchFamily="34" charset="-128"/>
                <a:ea typeface="Meiryo UI" panose="020B0604030504040204" pitchFamily="34" charset="-128"/>
              </a:rPr>
              <a:t>:W122×D95×H104mm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340ml</a:t>
            </a:r>
            <a:r>
              <a:rPr lang="ja-JP" altLang="en-US" sz="1600" b="0" i="0" dirty="0">
                <a:solidFill>
                  <a:srgbClr val="333333"/>
                </a:solidFill>
                <a:effectLst/>
                <a:latin typeface="-apple-system"/>
              </a:rPr>
              <a:t>サイズのサーモマグカップ。真空二重構造のステンレス素材で保冷保温効果に優れており、また付属の透明蓋は見た目もオシャレな上にホコリなどが入るのも防いでくれるため便利です。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5DEC77-BF91-1B8D-C0B7-7B517463E08C}"/>
              </a:ext>
            </a:extLst>
          </p:cNvPr>
          <p:cNvPicPr>
            <a:picLocks noChangeAspect="1"/>
          </p:cNvPicPr>
          <p:nvPr/>
        </p:nvPicPr>
        <p:blipFill>
          <a:blip r:embed="rId5"/>
          <a:stretch>
            <a:fillRect/>
          </a:stretch>
        </p:blipFill>
        <p:spPr>
          <a:xfrm>
            <a:off x="755455" y="1374274"/>
            <a:ext cx="3676650" cy="3676650"/>
          </a:xfrm>
          <a:prstGeom prst="rect">
            <a:avLst/>
          </a:prstGeom>
        </p:spPr>
      </p:pic>
    </p:spTree>
    <p:extLst>
      <p:ext uri="{BB962C8B-B14F-4D97-AF65-F5344CB8AC3E}">
        <p14:creationId xmlns:p14="http://schemas.microsoft.com/office/powerpoint/2010/main" val="1897752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コンパクトカーサンシェード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800×1500mm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備考：収納ｻｲｽﾞ／</a:t>
            </a:r>
            <a:r>
              <a:rPr lang="en-US" altLang="ja-JP" sz="900" dirty="0">
                <a:latin typeface="Meiryo UI" panose="020B0604030504040204" pitchFamily="34" charset="-128"/>
                <a:ea typeface="Meiryo UI" panose="020B0604030504040204" pitchFamily="34" charset="-128"/>
              </a:rPr>
              <a:t>280×260mm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真夏の屋外に車を駐車しなければならない方には非常におすすめなカーサンシェードです。取り付けは吸盤で簡単な上、コンパクトに収納できるため使い勝手は抜群！販促用にもおすすめ。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A00AEFD-D85E-4EA5-FFCB-CC3042C779B4}"/>
              </a:ext>
            </a:extLst>
          </p:cNvPr>
          <p:cNvPicPr>
            <a:picLocks noChangeAspect="1"/>
          </p:cNvPicPr>
          <p:nvPr/>
        </p:nvPicPr>
        <p:blipFill>
          <a:blip r:embed="rId5"/>
          <a:stretch>
            <a:fillRect/>
          </a:stretch>
        </p:blipFill>
        <p:spPr>
          <a:xfrm>
            <a:off x="728672" y="1402127"/>
            <a:ext cx="3729990" cy="3729990"/>
          </a:xfrm>
          <a:prstGeom prst="rect">
            <a:avLst/>
          </a:prstGeom>
        </p:spPr>
      </p:pic>
    </p:spTree>
    <p:extLst>
      <p:ext uri="{BB962C8B-B14F-4D97-AF65-F5344CB8AC3E}">
        <p14:creationId xmlns:p14="http://schemas.microsoft.com/office/powerpoint/2010/main" val="3696662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 in 1USB</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17×203×7mm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128×65×16mm</a:t>
            </a:r>
            <a:r>
              <a:rPr lang="ja-JP" altLang="en-US"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4</a:t>
            </a:r>
            <a:r>
              <a:rPr lang="ja-JP" altLang="en-US" sz="1600" dirty="0"/>
              <a:t>つの</a:t>
            </a:r>
            <a:r>
              <a:rPr lang="en-US" altLang="ja-JP" sz="1600" dirty="0"/>
              <a:t>USB</a:t>
            </a:r>
            <a:r>
              <a:rPr lang="ja-JP" altLang="en-US" sz="1600" dirty="0"/>
              <a:t>デバイスを同時に使うことができるハブ。シンプルですっきりとしたスタイリッシュなアルミボディで見た目にもオシャレ。特典用や景品用などにもおすすめです。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64142-C788-05E9-060F-650D6877E16A}"/>
              </a:ext>
            </a:extLst>
          </p:cNvPr>
          <p:cNvPicPr>
            <a:picLocks noChangeAspect="1"/>
          </p:cNvPicPr>
          <p:nvPr/>
        </p:nvPicPr>
        <p:blipFill>
          <a:blip r:embed="rId5"/>
          <a:stretch>
            <a:fillRect/>
          </a:stretch>
        </p:blipFill>
        <p:spPr>
          <a:xfrm>
            <a:off x="692199" y="1346909"/>
            <a:ext cx="3640511" cy="3640511"/>
          </a:xfrm>
          <a:prstGeom prst="rect">
            <a:avLst/>
          </a:prstGeom>
        </p:spPr>
      </p:pic>
    </p:spTree>
    <p:extLst>
      <p:ext uri="{BB962C8B-B14F-4D97-AF65-F5344CB8AC3E}">
        <p14:creationId xmlns:p14="http://schemas.microsoft.com/office/powerpoint/2010/main" val="164560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03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ステンレスマグカップ </a:t>
            </a:r>
            <a:r>
              <a:rPr lang="en-US" altLang="ja-JP" sz="2000" dirty="0">
                <a:solidFill>
                  <a:schemeClr val="bg1"/>
                </a:solidFill>
                <a:latin typeface="Meiryo UI" panose="020B0604030504040204" pitchFamily="34" charset="-128"/>
                <a:ea typeface="Meiryo UI" panose="020B0604030504040204" pitchFamily="34" charset="-128"/>
              </a:rPr>
              <a:t>200ml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ステンレススチール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80×103×70mm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箱入　箱サイズ／</a:t>
            </a:r>
            <a:r>
              <a:rPr lang="en-US" altLang="ja-JP" sz="900" dirty="0">
                <a:latin typeface="Meiryo UI" panose="020B0604030504040204" pitchFamily="34" charset="-128"/>
                <a:ea typeface="Meiryo UI" panose="020B0604030504040204" pitchFamily="34" charset="-128"/>
              </a:rPr>
              <a:t>103×90×75m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200ml</a:t>
            </a:r>
            <a:r>
              <a:rPr lang="ja-JP" altLang="en-US" sz="1600" dirty="0">
                <a:latin typeface="Meiryo UI" panose="020B0604030504040204" pitchFamily="34" charset="-128"/>
                <a:ea typeface="Meiryo UI" panose="020B0604030504040204" pitchFamily="34" charset="-128"/>
              </a:rPr>
              <a:t>サイズのマグカップ。保温性の高いステンレス素材に加え、オリジナル名入れがよく映えるシンプルなアイテムも高ポイント！特典用やノベルティ用におすすめです。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5908FAF-F6AA-512D-EA9E-267D9156D728}"/>
              </a:ext>
            </a:extLst>
          </p:cNvPr>
          <p:cNvPicPr>
            <a:picLocks noChangeAspect="1"/>
          </p:cNvPicPr>
          <p:nvPr/>
        </p:nvPicPr>
        <p:blipFill>
          <a:blip r:embed="rId5"/>
          <a:stretch>
            <a:fillRect/>
          </a:stretch>
        </p:blipFill>
        <p:spPr>
          <a:xfrm>
            <a:off x="661708" y="1375791"/>
            <a:ext cx="3653965" cy="3653965"/>
          </a:xfrm>
          <a:prstGeom prst="rect">
            <a:avLst/>
          </a:prstGeom>
        </p:spPr>
      </p:pic>
    </p:spTree>
    <p:extLst>
      <p:ext uri="{BB962C8B-B14F-4D97-AF65-F5344CB8AC3E}">
        <p14:creationId xmlns:p14="http://schemas.microsoft.com/office/powerpoint/2010/main" val="1264097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B6E9AF-377C-5D10-674D-37F605E89512}"/>
              </a:ext>
            </a:extLst>
          </p:cNvPr>
          <p:cNvPicPr>
            <a:picLocks noChangeAspect="1"/>
          </p:cNvPicPr>
          <p:nvPr/>
        </p:nvPicPr>
        <p:blipFill>
          <a:blip r:embed="rId5"/>
          <a:stretch>
            <a:fillRect/>
          </a:stretch>
        </p:blipFill>
        <p:spPr>
          <a:xfrm>
            <a:off x="747637" y="1435347"/>
            <a:ext cx="3581400" cy="3581400"/>
          </a:xfrm>
          <a:prstGeom prst="rect">
            <a:avLst/>
          </a:prstGeom>
        </p:spPr>
      </p:pic>
    </p:spTree>
    <p:extLst>
      <p:ext uri="{BB962C8B-B14F-4D97-AF65-F5344CB8AC3E}">
        <p14:creationId xmlns:p14="http://schemas.microsoft.com/office/powerpoint/2010/main" val="3815374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ワンタッチマグボトル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素材：ステンレススチール・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190×77×65mm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195×70×70mm</a:t>
            </a:r>
          </a:p>
          <a:p>
            <a:r>
              <a:rPr lang="ja-JP" altLang="en-US" sz="900" dirty="0">
                <a:latin typeface="Meiryo UI" panose="020B0604030504040204" pitchFamily="34" charset="-128"/>
                <a:ea typeface="Meiryo UI" panose="020B0604030504040204" pitchFamily="34" charset="-128"/>
              </a:rPr>
              <a:t>備考：真空二重構造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片手でワンタッチでフタを開けることができるため、特にスポーツ時などには便利な、</a:t>
            </a:r>
            <a:r>
              <a:rPr lang="en-US" altLang="ja-JP" sz="1600" dirty="0"/>
              <a:t>350ml</a:t>
            </a:r>
            <a:r>
              <a:rPr lang="ja-JP" altLang="en-US" sz="1600" dirty="0"/>
              <a:t>サイズのボトルです。ステンレス素材のため保冷温効果も比較的高く、使い勝手は抜群です。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3B1A2741-56BA-A26A-ED1E-65D029B6DDF1}"/>
              </a:ext>
            </a:extLst>
          </p:cNvPr>
          <p:cNvPicPr>
            <a:picLocks noChangeAspect="1"/>
          </p:cNvPicPr>
          <p:nvPr/>
        </p:nvPicPr>
        <p:blipFill>
          <a:blip r:embed="rId5"/>
          <a:stretch>
            <a:fillRect/>
          </a:stretch>
        </p:blipFill>
        <p:spPr>
          <a:xfrm>
            <a:off x="677707" y="1412230"/>
            <a:ext cx="3617526" cy="3617526"/>
          </a:xfrm>
          <a:prstGeom prst="rect">
            <a:avLst/>
          </a:prstGeom>
        </p:spPr>
      </p:pic>
    </p:spTree>
    <p:extLst>
      <p:ext uri="{BB962C8B-B14F-4D97-AF65-F5344CB8AC3E}">
        <p14:creationId xmlns:p14="http://schemas.microsoft.com/office/powerpoint/2010/main" val="24238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81748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イベントバッグ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W40×H50</a:t>
            </a:r>
            <a:r>
              <a:rPr lang="ja-JP" altLang="en-US" sz="900" dirty="0">
                <a:latin typeface="Meiryo UI" panose="020B0604030504040204" pitchFamily="34" charset="-128"/>
                <a:ea typeface="Meiryo UI" panose="020B0604030504040204" pitchFamily="34" charset="-128"/>
              </a:rPr>
              <a:t>（底マチ無し</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素材の特性上、紐に熱がかかる場合、縮みが発生する場合がございます。お取り扱いには十分ご注意ください。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素材の特性上、熱をかけると縮む場合がございます。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イベント会場やスポーツ用の他、洗濯物収納用のランドリーバッグにも最適なポリエステル製で軽量なイベントバッグ。リュックのように両肩に掛ければ、両手が自由に使えるのでとても便利です。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BDCEE3-8345-2653-14B1-9382BCE7FCE7}"/>
              </a:ext>
            </a:extLst>
          </p:cNvPr>
          <p:cNvPicPr>
            <a:picLocks noChangeAspect="1"/>
          </p:cNvPicPr>
          <p:nvPr/>
        </p:nvPicPr>
        <p:blipFill>
          <a:blip r:embed="rId5"/>
          <a:stretch>
            <a:fillRect/>
          </a:stretch>
        </p:blipFill>
        <p:spPr>
          <a:xfrm>
            <a:off x="775942" y="1432019"/>
            <a:ext cx="3590620" cy="3590620"/>
          </a:xfrm>
          <a:prstGeom prst="rect">
            <a:avLst/>
          </a:prstGeom>
        </p:spPr>
      </p:pic>
    </p:spTree>
    <p:extLst>
      <p:ext uri="{BB962C8B-B14F-4D97-AF65-F5344CB8AC3E}">
        <p14:creationId xmlns:p14="http://schemas.microsoft.com/office/powerpoint/2010/main" val="173925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17400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424649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シューホーンキーホルダー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牛革・鉄・亜鉛合金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108×38×7mm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/120×58×24mm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革靴を履き脱ぎするビジネスマンの強い味方となる、靴べらと一体型になったキーホルダーです。見た目もすっきりとして格好良いので誰でも違和感なく持ち歩けます。是非ご活用ください。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2045371-6041-3FB4-6FD5-14A192136791}"/>
              </a:ext>
            </a:extLst>
          </p:cNvPr>
          <p:cNvPicPr>
            <a:picLocks noChangeAspect="1"/>
          </p:cNvPicPr>
          <p:nvPr/>
        </p:nvPicPr>
        <p:blipFill>
          <a:blip r:embed="rId5"/>
          <a:stretch>
            <a:fillRect/>
          </a:stretch>
        </p:blipFill>
        <p:spPr>
          <a:xfrm>
            <a:off x="636644" y="1343897"/>
            <a:ext cx="3664734" cy="3664734"/>
          </a:xfrm>
          <a:prstGeom prst="rect">
            <a:avLst/>
          </a:prstGeom>
        </p:spPr>
      </p:pic>
    </p:spTree>
    <p:extLst>
      <p:ext uri="{BB962C8B-B14F-4D97-AF65-F5344CB8AC3E}">
        <p14:creationId xmlns:p14="http://schemas.microsoft.com/office/powerpoint/2010/main" val="198429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サイズ・ブラック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/W185×D20×H140mm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/W155×D35×H110mm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20g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機能：■ソフトな手触り＆クッション性抜群で大切な機器をキズかた守る　■バッグの中の整理に最適　■タブレットアクセサリなどの小物収納に最適</a:t>
            </a:r>
          </a:p>
          <a:p>
            <a:r>
              <a:rPr lang="ja-JP" altLang="en-US" sz="900" dirty="0">
                <a:latin typeface="Meiryo UI" panose="020B0604030504040204" pitchFamily="34" charset="-128"/>
                <a:ea typeface="Meiryo UI" panose="020B0604030504040204" pitchFamily="34" charset="-128"/>
              </a:rPr>
              <a:t>備考：対応機種：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電源アダプタ、メモリーカードなどのタブレットアクセサリ、小物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電子辞書</a:t>
            </a:r>
            <a:r>
              <a:rPr lang="en-US" altLang="ja-JP" sz="900" dirty="0">
                <a:latin typeface="Meiryo UI" panose="020B0604030504040204" pitchFamily="34" charset="-128"/>
                <a:ea typeface="Meiryo UI" panose="020B0604030504040204" pitchFamily="34" charset="-128"/>
              </a:rPr>
              <a:t>》■SHARP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PW-SJ4/H4/B4/A4</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ソフトな手触りのウレタンクッションが、大切な機器を優しく保護する</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サイズのマルチクッションケース。モバイルバッテリーや</a:t>
            </a:r>
            <a:r>
              <a:rPr lang="en-US" altLang="ja-JP" sz="1600" dirty="0">
                <a:latin typeface="Meiryo UI" panose="020B0604030504040204" pitchFamily="34" charset="-128"/>
                <a:ea typeface="Meiryo UI" panose="020B0604030504040204" pitchFamily="34" charset="-128"/>
              </a:rPr>
              <a:t>AC</a:t>
            </a:r>
            <a:r>
              <a:rPr lang="ja-JP" altLang="en-US" sz="1600" dirty="0">
                <a:latin typeface="Meiryo UI" panose="020B0604030504040204" pitchFamily="34" charset="-128"/>
                <a:ea typeface="Meiryo UI" panose="020B0604030504040204" pitchFamily="34" charset="-128"/>
              </a:rPr>
              <a:t>アダプタ、ケーブルなどの小物や電子辞書の収納に最適です。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97D830-6DAF-3374-5A39-F5C18D6BF51C}"/>
              </a:ext>
            </a:extLst>
          </p:cNvPr>
          <p:cNvPicPr>
            <a:picLocks noChangeAspect="1"/>
          </p:cNvPicPr>
          <p:nvPr/>
        </p:nvPicPr>
        <p:blipFill>
          <a:blip r:embed="rId5"/>
          <a:stretch>
            <a:fillRect/>
          </a:stretch>
        </p:blipFill>
        <p:spPr>
          <a:xfrm>
            <a:off x="706682" y="1352486"/>
            <a:ext cx="3698437" cy="3698437"/>
          </a:xfrm>
          <a:prstGeom prst="rect">
            <a:avLst/>
          </a:prstGeom>
        </p:spPr>
      </p:pic>
    </p:spTree>
    <p:extLst>
      <p:ext uri="{BB962C8B-B14F-4D97-AF65-F5344CB8AC3E}">
        <p14:creationId xmlns:p14="http://schemas.microsoft.com/office/powerpoint/2010/main" val="37961117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956</TotalTime>
  <Words>3101</Words>
  <Application>Microsoft Office PowerPoint</Application>
  <PresentationFormat>画面に合わせる (4:3)</PresentationFormat>
  <Paragraphs>463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267</cp:revision>
  <cp:lastPrinted>2021-07-20T08:57:41Z</cp:lastPrinted>
  <dcterms:created xsi:type="dcterms:W3CDTF">2021-06-21T09:41:39Z</dcterms:created>
  <dcterms:modified xsi:type="dcterms:W3CDTF">2025-02-28T03:47:36Z</dcterms:modified>
</cp:coreProperties>
</file>