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3" r:id="rId2"/>
    <p:sldId id="282" r:id="rId3"/>
    <p:sldId id="258" r:id="rId4"/>
    <p:sldId id="279" r:id="rId5"/>
    <p:sldId id="280" r:id="rId6"/>
    <p:sldId id="264" r:id="rId7"/>
    <p:sldId id="278" r:id="rId8"/>
    <p:sldId id="260" r:id="rId9"/>
    <p:sldId id="267" r:id="rId10"/>
    <p:sldId id="276" r:id="rId11"/>
    <p:sldId id="262" r:id="rId12"/>
    <p:sldId id="269" r:id="rId13"/>
    <p:sldId id="268" r:id="rId14"/>
    <p:sldId id="287" r:id="rId15"/>
    <p:sldId id="285" r:id="rId16"/>
    <p:sldId id="259" r:id="rId17"/>
    <p:sldId id="265" r:id="rId18"/>
    <p:sldId id="261" r:id="rId19"/>
    <p:sldId id="274" r:id="rId20"/>
    <p:sldId id="288" r:id="rId21"/>
    <p:sldId id="270" r:id="rId22"/>
    <p:sldId id="263" r:id="rId23"/>
    <p:sldId id="272" r:id="rId24"/>
    <p:sldId id="284" r:id="rId25"/>
    <p:sldId id="271" r:id="rId26"/>
    <p:sldId id="275" r:id="rId27"/>
    <p:sldId id="266" r:id="rId28"/>
    <p:sldId id="277" r:id="rId29"/>
    <p:sldId id="256"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4656"/>
  </p:normalViewPr>
  <p:slideViewPr>
    <p:cSldViewPr snapToGrid="0" snapToObjects="1">
      <p:cViewPr varScale="1">
        <p:scale>
          <a:sx n="93" d="100"/>
          <a:sy n="93" d="100"/>
        </p:scale>
        <p:origin x="78"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396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15954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73912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179347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M</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BB2EFDA-057C-3CB3-0DCC-B31393731E15}"/>
              </a:ext>
            </a:extLst>
          </p:cNvPr>
          <p:cNvPicPr>
            <a:picLocks noChangeAspect="1"/>
          </p:cNvPicPr>
          <p:nvPr/>
        </p:nvPicPr>
        <p:blipFill>
          <a:blip r:embed="rId5"/>
          <a:stretch>
            <a:fillRect/>
          </a:stretch>
        </p:blipFill>
        <p:spPr>
          <a:xfrm>
            <a:off x="671242" y="1345244"/>
            <a:ext cx="3650521" cy="3650521"/>
          </a:xfrm>
          <a:prstGeom prst="rect">
            <a:avLst/>
          </a:prstGeom>
        </p:spPr>
      </p:pic>
    </p:spTree>
    <p:extLst>
      <p:ext uri="{BB962C8B-B14F-4D97-AF65-F5344CB8AC3E}">
        <p14:creationId xmlns:p14="http://schemas.microsoft.com/office/powerpoint/2010/main" val="172227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OBENTO</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ポリエステル</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使用時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210×300×160mm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収納時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120×120×10mm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包装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裸</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ポリ袋</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取説別添付</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備考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名入れ可能</a:t>
            </a:r>
            <a:endParaRPr kumimoji="1" lang="en-US" altLang="ja-JP" sz="9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202764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45664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1740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213022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396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78584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88112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104869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225363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バンブーカトラリー</a:t>
            </a:r>
            <a:r>
              <a:rPr lang="en-US" altLang="ja-JP" sz="2000" dirty="0">
                <a:solidFill>
                  <a:schemeClr val="bg1"/>
                </a:solidFill>
                <a:latin typeface="Meiryo UI" panose="020B0604030504040204" pitchFamily="34" charset="-128"/>
                <a:ea typeface="Meiryo UI" panose="020B0604030504040204" pitchFamily="34" charset="-128"/>
              </a:rPr>
              <a:t>3P</a:t>
            </a:r>
            <a:r>
              <a:rPr lang="ja-JP" altLang="en-US" sz="2000" dirty="0">
                <a:solidFill>
                  <a:schemeClr val="bg1"/>
                </a:solidFill>
                <a:latin typeface="Meiryo UI" panose="020B0604030504040204" pitchFamily="34" charset="-128"/>
                <a:ea typeface="Meiryo UI" panose="020B0604030504040204" pitchFamily="34" charset="-128"/>
              </a:rPr>
              <a:t>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素材：箸・スプーン・フォーク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230×70mm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ケース、スプーン、フォーク、箸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箸・スプーン・フォークは素材の特徴としてフシの出方、表情・サイズに個体差がございます。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竹素材</a:t>
            </a:r>
            <a:r>
              <a:rPr lang="en-US" altLang="ja-JP" sz="1600" dirty="0"/>
              <a:t>100</a:t>
            </a:r>
            <a:r>
              <a:rPr lang="ja-JP" altLang="en-US" sz="1600" dirty="0"/>
              <a:t>％のエコカトラリー</a:t>
            </a:r>
            <a:r>
              <a:rPr lang="en-US" altLang="ja-JP" sz="1600" dirty="0"/>
              <a:t>3</a:t>
            </a:r>
            <a:r>
              <a:rPr lang="ja-JP" altLang="en-US" sz="1600" dirty="0"/>
              <a:t>点を専用ケースに収納。毎日のランチをはじめ、様々な場面で活躍します。シンプルなデザインで名入れが映えるので、オリジナリティの高い商品製作が可能です。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547A64-CADA-E833-E91F-5EB065F8E291}"/>
              </a:ext>
            </a:extLst>
          </p:cNvPr>
          <p:cNvPicPr>
            <a:picLocks noChangeAspect="1"/>
          </p:cNvPicPr>
          <p:nvPr/>
        </p:nvPicPr>
        <p:blipFill>
          <a:blip r:embed="rId5"/>
          <a:stretch>
            <a:fillRect/>
          </a:stretch>
        </p:blipFill>
        <p:spPr>
          <a:xfrm>
            <a:off x="609223" y="1360034"/>
            <a:ext cx="3558540" cy="3558540"/>
          </a:xfrm>
          <a:prstGeom prst="rect">
            <a:avLst/>
          </a:prstGeom>
        </p:spPr>
      </p:pic>
    </p:spTree>
    <p:extLst>
      <p:ext uri="{BB962C8B-B14F-4D97-AF65-F5344CB8AC3E}">
        <p14:creationId xmlns:p14="http://schemas.microsoft.com/office/powerpoint/2010/main" val="236894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79762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素材：真鍮、シリコーンゴム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業界最スリムクラスで持ち歩きにも非常に便利なタッチペンです。グッドデザイン賞受賞アイテムで、見た目にもおしゃれ。手帳のペンホルダーにボールペンと一緒に収納することも可能。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E50ECF5-DFC7-9715-68D9-064003121018}"/>
              </a:ext>
            </a:extLst>
          </p:cNvPr>
          <p:cNvPicPr>
            <a:picLocks noChangeAspect="1"/>
          </p:cNvPicPr>
          <p:nvPr/>
        </p:nvPicPr>
        <p:blipFill>
          <a:blip r:embed="rId5"/>
          <a:stretch>
            <a:fillRect/>
          </a:stretch>
        </p:blipFill>
        <p:spPr>
          <a:xfrm>
            <a:off x="747767" y="1414535"/>
            <a:ext cx="3558540" cy="3558540"/>
          </a:xfrm>
          <a:prstGeom prst="rect">
            <a:avLst/>
          </a:prstGeom>
        </p:spPr>
      </p:pic>
    </p:spTree>
    <p:extLst>
      <p:ext uri="{BB962C8B-B14F-4D97-AF65-F5344CB8AC3E}">
        <p14:creationId xmlns:p14="http://schemas.microsoft.com/office/powerpoint/2010/main" val="2683843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5663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ローズモチーフバッグクリップ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カラー展開：レッド、ホワイト</a:t>
            </a:r>
          </a:p>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62×28×20mm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エレガントなローズデザインのバッククリップです。家の鍵などを付けておけばバッグの中で迷子になることもなくスマートに取り出せます。レッドとホワイトの</a:t>
            </a:r>
            <a:r>
              <a:rPr lang="en-US" altLang="ja-JP" sz="1600" dirty="0"/>
              <a:t>2</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07DFAC-0E0F-62D7-7375-E070A3B9C502}"/>
              </a:ext>
            </a:extLst>
          </p:cNvPr>
          <p:cNvPicPr>
            <a:picLocks noChangeAspect="1"/>
          </p:cNvPicPr>
          <p:nvPr/>
        </p:nvPicPr>
        <p:blipFill>
          <a:blip r:embed="rId5"/>
          <a:stretch>
            <a:fillRect/>
          </a:stretch>
        </p:blipFill>
        <p:spPr>
          <a:xfrm>
            <a:off x="717761" y="1382136"/>
            <a:ext cx="3553371" cy="3553371"/>
          </a:xfrm>
          <a:prstGeom prst="rect">
            <a:avLst/>
          </a:prstGeom>
        </p:spPr>
      </p:pic>
    </p:spTree>
    <p:extLst>
      <p:ext uri="{BB962C8B-B14F-4D97-AF65-F5344CB8AC3E}">
        <p14:creationId xmlns:p14="http://schemas.microsoft.com/office/powerpoint/2010/main" val="84096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9214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ローズボーテ・カッサプレート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材：ポリエステル樹脂</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80×50×8</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100×65×10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 クリアケース）</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柄の出方が写真と異なる場合があります。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全身のコリをほぐしツボをしっかり刺激できるローズクォーツ風カッサプレートです。健康イベントやキャンペーンの特典用、ノベルティ用などに最適。オリジナル名入れも可能なアイテムです。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30AE3B38-37FC-777F-6947-818DA83871CB}"/>
              </a:ext>
            </a:extLst>
          </p:cNvPr>
          <p:cNvPicPr>
            <a:picLocks noChangeAspect="1"/>
          </p:cNvPicPr>
          <p:nvPr/>
        </p:nvPicPr>
        <p:blipFill>
          <a:blip r:embed="rId5"/>
          <a:stretch>
            <a:fillRect/>
          </a:stretch>
        </p:blipFill>
        <p:spPr>
          <a:xfrm>
            <a:off x="689209" y="1381485"/>
            <a:ext cx="3683878" cy="3683878"/>
          </a:xfrm>
          <a:prstGeom prst="rect">
            <a:avLst/>
          </a:prstGeom>
        </p:spPr>
      </p:pic>
    </p:spTree>
    <p:extLst>
      <p:ext uri="{BB962C8B-B14F-4D97-AF65-F5344CB8AC3E}">
        <p14:creationId xmlns:p14="http://schemas.microsoft.com/office/powerpoint/2010/main" val="240552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209DF0-9979-EA86-C61A-AC9F91196DCB}"/>
              </a:ext>
            </a:extLst>
          </p:cNvPr>
          <p:cNvPicPr>
            <a:picLocks noChangeAspect="1"/>
          </p:cNvPicPr>
          <p:nvPr/>
        </p:nvPicPr>
        <p:blipFill>
          <a:blip r:embed="rId5"/>
          <a:stretch>
            <a:fillRect/>
          </a:stretch>
        </p:blipFill>
        <p:spPr>
          <a:xfrm>
            <a:off x="747767" y="1378686"/>
            <a:ext cx="3552472" cy="355247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ビューティーローラーカッサプレート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LDPE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65×120×15mm</a:t>
            </a:r>
            <a:r>
              <a:rPr lang="ja-JP" altLang="en-US" sz="900" dirty="0">
                <a:latin typeface="Meiryo UI" panose="020B0604030504040204" pitchFamily="34" charset="-128"/>
                <a:ea typeface="Meiryo UI" panose="020B0604030504040204" pitchFamily="34" charset="-128"/>
              </a:rPr>
              <a:t>、梱包サイズ：</a:t>
            </a:r>
            <a:r>
              <a:rPr lang="en-US" altLang="ja-JP" sz="900" dirty="0">
                <a:latin typeface="Meiryo UI" panose="020B0604030504040204" pitchFamily="34" charset="-128"/>
                <a:ea typeface="Meiryo UI" panose="020B0604030504040204" pitchFamily="34" charset="-128"/>
              </a:rPr>
              <a:t>189×102×15mm</a:t>
            </a:r>
          </a:p>
          <a:p>
            <a:r>
              <a:rPr lang="ja-JP" altLang="en-US" sz="900" dirty="0">
                <a:latin typeface="Meiryo UI" panose="020B0604030504040204" pitchFamily="34" charset="-128"/>
                <a:ea typeface="Meiryo UI" panose="020B0604030504040204" pitchFamily="34" charset="-128"/>
              </a:rPr>
              <a:t>包装：ブリスターケース入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手軽に全身のツボを刺激できて見た目も可愛いローラーカッサプレートです。健康志向をテーマにしたイベントやキャンペーンのノベルティやオリジナルグッズ用などにおすすめです。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BF7764D-801A-CF2F-C0F6-01428F4F3BC8}"/>
              </a:ext>
            </a:extLst>
          </p:cNvPr>
          <p:cNvPicPr>
            <a:picLocks noChangeAspect="1"/>
          </p:cNvPicPr>
          <p:nvPr/>
        </p:nvPicPr>
        <p:blipFill>
          <a:blip r:embed="rId5"/>
          <a:stretch>
            <a:fillRect/>
          </a:stretch>
        </p:blipFill>
        <p:spPr>
          <a:xfrm>
            <a:off x="684415" y="1357340"/>
            <a:ext cx="3676650" cy="3676650"/>
          </a:xfrm>
          <a:prstGeom prst="rect">
            <a:avLst/>
          </a:prstGeom>
        </p:spPr>
      </p:pic>
    </p:spTree>
    <p:extLst>
      <p:ext uri="{BB962C8B-B14F-4D97-AF65-F5344CB8AC3E}">
        <p14:creationId xmlns:p14="http://schemas.microsoft.com/office/powerpoint/2010/main" val="380364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プラチナカラー・ハンドタオル</a:t>
            </a:r>
            <a:r>
              <a:rPr lang="en-US" altLang="ja-JP" sz="2000" dirty="0">
                <a:solidFill>
                  <a:schemeClr val="bg1"/>
                </a:solidFill>
                <a:latin typeface="Meiryo UI" panose="020B0604030504040204" pitchFamily="34" charset="-128"/>
                <a:ea typeface="Meiryo UI" panose="020B0604030504040204" pitchFamily="34" charset="-128"/>
              </a:rPr>
              <a:t>2P</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350×350mm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40×250×170mm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イベントやキャンペーン等での特典用や贈答用、記念用にもおすすめの、ハンドタオルの</a:t>
            </a:r>
            <a:r>
              <a:rPr lang="en-US" altLang="ja-JP" sz="1600" dirty="0"/>
              <a:t>2P</a:t>
            </a:r>
            <a:r>
              <a:rPr lang="ja-JP" altLang="en-US" sz="1600" dirty="0"/>
              <a:t>セット。吸水性と速乾性に優れており、またシンプルな無地デザインで使い勝手も抜群です。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033C8253-959A-2C4E-2F6E-4B49C2523D8A}"/>
              </a:ext>
            </a:extLst>
          </p:cNvPr>
          <p:cNvPicPr>
            <a:picLocks noChangeAspect="1"/>
          </p:cNvPicPr>
          <p:nvPr/>
        </p:nvPicPr>
        <p:blipFill>
          <a:blip r:embed="rId5"/>
          <a:stretch>
            <a:fillRect/>
          </a:stretch>
        </p:blipFill>
        <p:spPr>
          <a:xfrm>
            <a:off x="692759" y="1371901"/>
            <a:ext cx="3657855" cy="3657855"/>
          </a:xfrm>
          <a:prstGeom prst="rect">
            <a:avLst/>
          </a:prstGeom>
        </p:spPr>
      </p:pic>
    </p:spTree>
    <p:extLst>
      <p:ext uri="{BB962C8B-B14F-4D97-AF65-F5344CB8AC3E}">
        <p14:creationId xmlns:p14="http://schemas.microsoft.com/office/powerpoint/2010/main" val="2908809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キャンバスフロントポケットサコッシュ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オンスと手頃に厚手で耐久性にも優れた縦長タイプのサコッシュです。外側にあるポケットはスマートフォンを入れるのにぴったり。</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色展開の中から、名入れデザインに合わせてお選び下さい。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F94DA9-70DB-12BB-6CE2-67C5E63A6DA3}"/>
              </a:ext>
            </a:extLst>
          </p:cNvPr>
          <p:cNvPicPr>
            <a:picLocks noChangeAspect="1"/>
          </p:cNvPicPr>
          <p:nvPr/>
        </p:nvPicPr>
        <p:blipFill>
          <a:blip r:embed="rId5"/>
          <a:stretch>
            <a:fillRect/>
          </a:stretch>
        </p:blipFill>
        <p:spPr>
          <a:xfrm>
            <a:off x="687570" y="1394288"/>
            <a:ext cx="3665520" cy="3665520"/>
          </a:xfrm>
          <a:prstGeom prst="rect">
            <a:avLst/>
          </a:prstGeom>
        </p:spPr>
      </p:pic>
    </p:spTree>
    <p:extLst>
      <p:ext uri="{BB962C8B-B14F-4D97-AF65-F5344CB8AC3E}">
        <p14:creationId xmlns:p14="http://schemas.microsoft.com/office/powerpoint/2010/main" val="3065648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健康長寿リバーシブル巾着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160×245mm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キッチンにもリビングにもバスルームにも、室内のあらゆる場所の掃除に最適なアイテムのセットです。イベントやキャンペーンでの特典用や景品用などにもおすすめの商品です。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44F4B830-1F4B-7C46-1257-80787EE45B02}"/>
              </a:ext>
            </a:extLst>
          </p:cNvPr>
          <p:cNvPicPr>
            <a:picLocks noChangeAspect="1"/>
          </p:cNvPicPr>
          <p:nvPr/>
        </p:nvPicPr>
        <p:blipFill>
          <a:blip r:embed="rId5"/>
          <a:stretch>
            <a:fillRect/>
          </a:stretch>
        </p:blipFill>
        <p:spPr>
          <a:xfrm>
            <a:off x="738908" y="1382702"/>
            <a:ext cx="3560089" cy="3560089"/>
          </a:xfrm>
          <a:prstGeom prst="rect">
            <a:avLst/>
          </a:prstGeom>
        </p:spPr>
      </p:pic>
    </p:spTree>
    <p:extLst>
      <p:ext uri="{BB962C8B-B14F-4D97-AF65-F5344CB8AC3E}">
        <p14:creationId xmlns:p14="http://schemas.microsoft.com/office/powerpoint/2010/main" val="71690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144785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3987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30×60×30(mm)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地球環境に優しいゴムの木素材を使用したコンパクトサイズのリフレッシュポットです。オリジナル名入れも可能なアイテムですので、のベルティやオリジナルグッズ用にもおすすめです。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BC9B9C-788A-270B-BC14-E509617A478A}"/>
              </a:ext>
            </a:extLst>
          </p:cNvPr>
          <p:cNvPicPr>
            <a:picLocks noChangeAspect="1"/>
          </p:cNvPicPr>
          <p:nvPr/>
        </p:nvPicPr>
        <p:blipFill>
          <a:blip r:embed="rId5"/>
          <a:stretch>
            <a:fillRect/>
          </a:stretch>
        </p:blipFill>
        <p:spPr>
          <a:xfrm>
            <a:off x="772434" y="1407930"/>
            <a:ext cx="3560088" cy="3560088"/>
          </a:xfrm>
          <a:prstGeom prst="rect">
            <a:avLst/>
          </a:prstGeom>
        </p:spPr>
      </p:pic>
    </p:spTree>
    <p:extLst>
      <p:ext uri="{BB962C8B-B14F-4D97-AF65-F5344CB8AC3E}">
        <p14:creationId xmlns:p14="http://schemas.microsoft.com/office/powerpoint/2010/main" val="78689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デイタフ・テントクロスポケット付きサコッシュ（撥水加工）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カラー展開：ダークブラウン、ブラック</a:t>
            </a:r>
          </a:p>
          <a:p>
            <a:r>
              <a:rPr lang="ja-JP" altLang="en-US" sz="900" dirty="0">
                <a:latin typeface="Meiryo UI" panose="020B0604030504040204" pitchFamily="34" charset="-128"/>
                <a:ea typeface="Meiryo UI" panose="020B0604030504040204" pitchFamily="34" charset="-128"/>
              </a:rPr>
              <a:t>素材：ポリエステル（撥水加工）、ポリプロピレン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耐久性に優れたテントクロス生地を使用しており、撥水性にも優れているためオールマイティに活用できるサコッシュ。シンプルなデザインのため持つ人を選ばない優秀なアイテムです。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2B67EC-9A21-FB1A-BA80-AE8EC5618C57}"/>
              </a:ext>
            </a:extLst>
          </p:cNvPr>
          <p:cNvPicPr>
            <a:picLocks noChangeAspect="1"/>
          </p:cNvPicPr>
          <p:nvPr/>
        </p:nvPicPr>
        <p:blipFill>
          <a:blip r:embed="rId5"/>
          <a:stretch>
            <a:fillRect/>
          </a:stretch>
        </p:blipFill>
        <p:spPr>
          <a:xfrm>
            <a:off x="692997" y="1367564"/>
            <a:ext cx="3619857" cy="3619857"/>
          </a:xfrm>
          <a:prstGeom prst="rect">
            <a:avLst/>
          </a:prstGeom>
        </p:spPr>
      </p:pic>
    </p:spTree>
    <p:extLst>
      <p:ext uri="{BB962C8B-B14F-4D97-AF65-F5344CB8AC3E}">
        <p14:creationId xmlns:p14="http://schemas.microsoft.com/office/powerpoint/2010/main" val="383991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433F411D-5B97-5D28-8FAE-51370325453F}"/>
              </a:ext>
            </a:extLst>
          </p:cNvPr>
          <p:cNvPicPr>
            <a:picLocks noChangeAspect="1"/>
          </p:cNvPicPr>
          <p:nvPr/>
        </p:nvPicPr>
        <p:blipFill>
          <a:blip r:embed="rId5"/>
          <a:stretch>
            <a:fillRect/>
          </a:stretch>
        </p:blipFill>
        <p:spPr>
          <a:xfrm>
            <a:off x="736580" y="1354722"/>
            <a:ext cx="3644099" cy="3644099"/>
          </a:xfrm>
          <a:prstGeom prst="rect">
            <a:avLst/>
          </a:prstGeom>
        </p:spPr>
      </p:pic>
    </p:spTree>
    <p:extLst>
      <p:ext uri="{BB962C8B-B14F-4D97-AF65-F5344CB8AC3E}">
        <p14:creationId xmlns:p14="http://schemas.microsoft.com/office/powerpoint/2010/main" val="73937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Φ67×90(mm)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200ml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サイズのすっきりシンプルな湯呑です。ぐるりとほぼ全面にフルカラーでのオリジナルプリントが可能。物販用のオリジナルグッズやノベルティアイテムとしておすすめです。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8469D5-CF98-E41B-23F0-5A895E6387EF}"/>
              </a:ext>
            </a:extLst>
          </p:cNvPr>
          <p:cNvPicPr>
            <a:picLocks noChangeAspect="1"/>
          </p:cNvPicPr>
          <p:nvPr/>
        </p:nvPicPr>
        <p:blipFill>
          <a:blip r:embed="rId5"/>
          <a:stretch>
            <a:fillRect/>
          </a:stretch>
        </p:blipFill>
        <p:spPr>
          <a:xfrm>
            <a:off x="772995" y="1346151"/>
            <a:ext cx="3641269" cy="3641269"/>
          </a:xfrm>
          <a:prstGeom prst="rect">
            <a:avLst/>
          </a:prstGeom>
        </p:spPr>
      </p:pic>
    </p:spTree>
    <p:extLst>
      <p:ext uri="{BB962C8B-B14F-4D97-AF65-F5344CB8AC3E}">
        <p14:creationId xmlns:p14="http://schemas.microsoft.com/office/powerpoint/2010/main" val="37973750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1243</TotalTime>
  <Words>2715</Words>
  <Application>Microsoft Office PowerPoint</Application>
  <PresentationFormat>画面に合わせる (4:3)</PresentationFormat>
  <Paragraphs>457</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2025-03-10T08:38:16Z</dcterms:modified>
</cp:coreProperties>
</file>