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8" r:id="rId2"/>
    <p:sldId id="289" r:id="rId3"/>
    <p:sldId id="272" r:id="rId4"/>
    <p:sldId id="266" r:id="rId5"/>
    <p:sldId id="258" r:id="rId6"/>
    <p:sldId id="256" r:id="rId7"/>
    <p:sldId id="264" r:id="rId8"/>
    <p:sldId id="260" r:id="rId9"/>
    <p:sldId id="261" r:id="rId10"/>
    <p:sldId id="265" r:id="rId11"/>
    <p:sldId id="268" r:id="rId12"/>
    <p:sldId id="262" r:id="rId13"/>
    <p:sldId id="263" r:id="rId14"/>
    <p:sldId id="287" r:id="rId15"/>
    <p:sldId id="257" r:id="rId16"/>
    <p:sldId id="286" r:id="rId17"/>
    <p:sldId id="271" r:id="rId18"/>
    <p:sldId id="273" r:id="rId19"/>
    <p:sldId id="274" r:id="rId20"/>
    <p:sldId id="283" r:id="rId21"/>
    <p:sldId id="279" r:id="rId22"/>
    <p:sldId id="277" r:id="rId23"/>
    <p:sldId id="269" r:id="rId24"/>
    <p:sldId id="281" r:id="rId25"/>
    <p:sldId id="276" r:id="rId26"/>
    <p:sldId id="278" r:id="rId27"/>
    <p:sldId id="267" r:id="rId28"/>
    <p:sldId id="290" r:id="rId29"/>
    <p:sldId id="291" r:id="rId30"/>
    <p:sldId id="292" r:id="rId31"/>
    <p:sldId id="293" r:id="rId32"/>
    <p:sldId id="294"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89" autoAdjust="0"/>
    <p:restoredTop sz="94656"/>
  </p:normalViewPr>
  <p:slideViewPr>
    <p:cSldViewPr snapToGrid="0" snapToObjects="1">
      <p:cViewPr varScale="1">
        <p:scale>
          <a:sx n="75" d="100"/>
          <a:sy n="75" d="100"/>
        </p:scale>
        <p:origin x="54" y="4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bmp"/><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374624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F708C25-6E02-5E10-8660-574E246287BC}"/>
              </a:ext>
            </a:extLst>
          </p:cNvPr>
          <p:cNvPicPr>
            <a:picLocks noChangeAspect="1"/>
          </p:cNvPicPr>
          <p:nvPr/>
        </p:nvPicPr>
        <p:blipFill>
          <a:blip r:embed="rId5"/>
          <a:stretch>
            <a:fillRect/>
          </a:stretch>
        </p:blipFill>
        <p:spPr>
          <a:xfrm>
            <a:off x="746220" y="1410221"/>
            <a:ext cx="3613150" cy="3613150"/>
          </a:xfrm>
          <a:prstGeom prst="rect">
            <a:avLst/>
          </a:prstGeom>
        </p:spPr>
      </p:pic>
    </p:spTree>
    <p:extLst>
      <p:ext uri="{BB962C8B-B14F-4D97-AF65-F5344CB8AC3E}">
        <p14:creationId xmlns:p14="http://schemas.microsoft.com/office/powerpoint/2010/main" val="327620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37B531-A60E-A613-4F2F-2CBF31EF10FE}"/>
              </a:ext>
            </a:extLst>
          </p:cNvPr>
          <p:cNvPicPr>
            <a:picLocks noChangeAspect="1"/>
          </p:cNvPicPr>
          <p:nvPr/>
        </p:nvPicPr>
        <p:blipFill>
          <a:blip r:embed="rId5"/>
          <a:stretch>
            <a:fillRect/>
          </a:stretch>
        </p:blipFill>
        <p:spPr>
          <a:xfrm>
            <a:off x="707786" y="1371901"/>
            <a:ext cx="3501390" cy="3501390"/>
          </a:xfrm>
          <a:prstGeom prst="rect">
            <a:avLst/>
          </a:prstGeom>
        </p:spPr>
      </p:pic>
    </p:spTree>
    <p:extLst>
      <p:ext uri="{BB962C8B-B14F-4D97-AF65-F5344CB8AC3E}">
        <p14:creationId xmlns:p14="http://schemas.microsoft.com/office/powerpoint/2010/main" val="117374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426935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358922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371089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290099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ファインライトポリバッグ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W360×H370×D110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W25×H470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サラっとした質感でしなやかなファインライトポリを使った</a:t>
            </a:r>
            <a:r>
              <a:rPr lang="en-US" altLang="ja-JP" sz="1600" dirty="0"/>
              <a:t>M</a:t>
            </a:r>
            <a:r>
              <a:rPr lang="ja-JP" altLang="en-US" sz="1600" dirty="0"/>
              <a:t>サイズのマルシェバッグ。肩掛けができて、普段使い用のサブバッグにも最適です。単色はもちろんフルカラー印刷もキレイに映えます。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9015BB-1738-E73C-DA89-BDD4DE7D3CE1}"/>
              </a:ext>
            </a:extLst>
          </p:cNvPr>
          <p:cNvPicPr>
            <a:picLocks noChangeAspect="1"/>
          </p:cNvPicPr>
          <p:nvPr/>
        </p:nvPicPr>
        <p:blipFill>
          <a:blip r:embed="rId5"/>
          <a:stretch>
            <a:fillRect/>
          </a:stretch>
        </p:blipFill>
        <p:spPr>
          <a:xfrm>
            <a:off x="724120" y="1411147"/>
            <a:ext cx="3576273" cy="3576273"/>
          </a:xfrm>
          <a:prstGeom prst="rect">
            <a:avLst/>
          </a:prstGeom>
        </p:spPr>
      </p:pic>
    </p:spTree>
    <p:extLst>
      <p:ext uri="{BB962C8B-B14F-4D97-AF65-F5344CB8AC3E}">
        <p14:creationId xmlns:p14="http://schemas.microsoft.com/office/powerpoint/2010/main" val="251974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ガゼットミニサコッシュ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ちょっとしたお出かけ用に大変便利なミニサコッシュです。厚手のコットン素材は耐久性にも優れており、非常に便利に使い回せますので、オリジナル名入れも二次的な宣伝広告効果も期待できます。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9875271F-7F08-F64E-83D5-4A9F1752E187}"/>
              </a:ext>
            </a:extLst>
          </p:cNvPr>
          <p:cNvPicPr>
            <a:picLocks noChangeAspect="1"/>
          </p:cNvPicPr>
          <p:nvPr/>
        </p:nvPicPr>
        <p:blipFill>
          <a:blip r:embed="rId5"/>
          <a:stretch>
            <a:fillRect/>
          </a:stretch>
        </p:blipFill>
        <p:spPr>
          <a:xfrm>
            <a:off x="710621" y="1480095"/>
            <a:ext cx="3560089" cy="3491953"/>
          </a:xfrm>
          <a:prstGeom prst="rect">
            <a:avLst/>
          </a:prstGeom>
        </p:spPr>
      </p:pic>
    </p:spTree>
    <p:extLst>
      <p:ext uri="{BB962C8B-B14F-4D97-AF65-F5344CB8AC3E}">
        <p14:creationId xmlns:p14="http://schemas.microsoft.com/office/powerpoint/2010/main" val="2799199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269561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オンス・厚手コットンマルシェバッグ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360×300×100mm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ゆったりとしたシルエットでお買い物などには便利なマルシェバッグ。素材はコットン</a:t>
            </a:r>
            <a:r>
              <a:rPr lang="en-US" altLang="ja-JP" sz="1600" dirty="0"/>
              <a:t>100</a:t>
            </a:r>
            <a:r>
              <a:rPr lang="ja-JP" altLang="en-US" sz="1600" dirty="0"/>
              <a:t>％のため、ナチュラルな風合いでどんなオリジナル名入れにもマッチしますし、厚手で耐久性も◎！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901B57-66DA-ECF8-FA35-6867C92C2864}"/>
              </a:ext>
            </a:extLst>
          </p:cNvPr>
          <p:cNvPicPr>
            <a:picLocks noChangeAspect="1"/>
          </p:cNvPicPr>
          <p:nvPr/>
        </p:nvPicPr>
        <p:blipFill>
          <a:blip r:embed="rId5"/>
          <a:stretch>
            <a:fillRect/>
          </a:stretch>
        </p:blipFill>
        <p:spPr>
          <a:xfrm>
            <a:off x="659432" y="1343794"/>
            <a:ext cx="3707130" cy="3707130"/>
          </a:xfrm>
          <a:prstGeom prst="rect">
            <a:avLst/>
          </a:prstGeom>
        </p:spPr>
      </p:pic>
    </p:spTree>
    <p:extLst>
      <p:ext uri="{BB962C8B-B14F-4D97-AF65-F5344CB8AC3E}">
        <p14:creationId xmlns:p14="http://schemas.microsoft.com/office/powerpoint/2010/main" val="249298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再生</a:t>
            </a:r>
            <a:r>
              <a:rPr lang="en-US" altLang="ja-JP" sz="1000" dirty="0">
                <a:latin typeface="Meiryo UI" panose="020B0604030504040204" pitchFamily="34" charset="-128"/>
                <a:ea typeface="Meiryo UI" panose="020B0604030504040204" pitchFamily="34" charset="-128"/>
              </a:rPr>
              <a:t>PET)</a:t>
            </a:r>
          </a:p>
          <a:p>
            <a:r>
              <a:rPr lang="ja-JP" altLang="en-US" sz="1000" dirty="0">
                <a:latin typeface="Meiryo UI" panose="020B0604030504040204" pitchFamily="34" charset="-128"/>
                <a:ea typeface="Meiryo UI" panose="020B0604030504040204" pitchFamily="34" charset="-128"/>
              </a:rPr>
              <a:t>サイズ：縦</a:t>
            </a:r>
            <a:r>
              <a:rPr lang="en-US" altLang="ja-JP" sz="1000" dirty="0">
                <a:latin typeface="Meiryo UI" panose="020B0604030504040204" pitchFamily="34" charset="-128"/>
                <a:ea typeface="Meiryo UI" panose="020B0604030504040204" pitchFamily="34" charset="-128"/>
              </a:rPr>
              <a:t>410×</a:t>
            </a:r>
            <a:r>
              <a:rPr lang="ja-JP" altLang="en-US" sz="1000" dirty="0">
                <a:latin typeface="Meiryo UI" panose="020B0604030504040204" pitchFamily="34" charset="-128"/>
                <a:ea typeface="Meiryo UI" panose="020B0604030504040204" pitchFamily="34" charset="-128"/>
              </a:rPr>
              <a:t>横</a:t>
            </a:r>
            <a:r>
              <a:rPr lang="en-US" altLang="ja-JP" sz="1000" dirty="0">
                <a:latin typeface="Meiryo UI" panose="020B0604030504040204" pitchFamily="34" charset="-128"/>
                <a:ea typeface="Meiryo UI" panose="020B0604030504040204" pitchFamily="34" charset="-128"/>
              </a:rPr>
              <a:t>270×</a:t>
            </a:r>
            <a:r>
              <a:rPr lang="ja-JP" altLang="en-US" sz="1000" dirty="0">
                <a:latin typeface="Meiryo UI" panose="020B0604030504040204" pitchFamily="34" charset="-128"/>
                <a:ea typeface="Meiryo UI" panose="020B0604030504040204" pitchFamily="34" charset="-128"/>
              </a:rPr>
              <a:t>高</a:t>
            </a:r>
            <a:r>
              <a:rPr lang="en-US" altLang="ja-JP" sz="1000" dirty="0">
                <a:latin typeface="Meiryo UI" panose="020B0604030504040204" pitchFamily="34" charset="-128"/>
                <a:ea typeface="Meiryo UI" panose="020B0604030504040204" pitchFamily="34" charset="-128"/>
              </a:rPr>
              <a:t>180mm</a:t>
            </a:r>
          </a:p>
          <a:p>
            <a:r>
              <a:rPr lang="ja-JP" altLang="en-US" sz="1000" dirty="0">
                <a:latin typeface="Meiryo UI" panose="020B0604030504040204" pitchFamily="34" charset="-128"/>
                <a:ea typeface="Meiryo UI" panose="020B0604030504040204" pitchFamily="34" charset="-128"/>
              </a:rPr>
              <a:t>包装：台紙、</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袋入</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環境に優しいミニサイズのポータブルエコバッグ。マチ付きで底が広がり、お弁当などを傾けずに持ち運べます。使用済のペットボトルを再生したくすみカラーのポリエステル素材を使用しています。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D6E854-5B12-AAC1-3A33-FC8A9362013B}"/>
              </a:ext>
            </a:extLst>
          </p:cNvPr>
          <p:cNvPicPr>
            <a:picLocks noChangeAspect="1"/>
          </p:cNvPicPr>
          <p:nvPr/>
        </p:nvPicPr>
        <p:blipFill>
          <a:blip r:embed="rId5"/>
          <a:stretch>
            <a:fillRect/>
          </a:stretch>
        </p:blipFill>
        <p:spPr>
          <a:xfrm>
            <a:off x="642303" y="1358086"/>
            <a:ext cx="3701118" cy="3701118"/>
          </a:xfrm>
          <a:prstGeom prst="rect">
            <a:avLst/>
          </a:prstGeom>
        </p:spPr>
      </p:pic>
    </p:spTree>
    <p:extLst>
      <p:ext uri="{BB962C8B-B14F-4D97-AF65-F5344CB8AC3E}">
        <p14:creationId xmlns:p14="http://schemas.microsoft.com/office/powerpoint/2010/main" val="1155513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防水スマホケース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16×118×218mm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海やプールなどにスマホを持っていきたい場合にとっても便利な入れたままでも操作可能な防水スマホケースです。水深</a:t>
            </a:r>
            <a:r>
              <a:rPr lang="en-US" altLang="ja-JP" sz="1600" b="0" i="0" dirty="0">
                <a:solidFill>
                  <a:srgbClr val="333333"/>
                </a:solidFill>
                <a:effectLst/>
                <a:latin typeface="-apple-system"/>
              </a:rPr>
              <a:t>2m</a:t>
            </a:r>
            <a:r>
              <a:rPr lang="ja-JP" altLang="en-US" sz="1600" b="0" i="0" dirty="0">
                <a:solidFill>
                  <a:srgbClr val="333333"/>
                </a:solidFill>
                <a:effectLst/>
                <a:latin typeface="-apple-system"/>
              </a:rPr>
              <a:t>まで潜ることが可能な上、</a:t>
            </a:r>
            <a:r>
              <a:rPr lang="en-US" altLang="ja-JP" sz="1600" b="0" i="0" dirty="0">
                <a:solidFill>
                  <a:srgbClr val="333333"/>
                </a:solidFill>
                <a:effectLst/>
                <a:latin typeface="-apple-system"/>
              </a:rPr>
              <a:t>6.5</a:t>
            </a:r>
            <a:r>
              <a:rPr lang="ja-JP" altLang="en-US" sz="1600" b="0" i="0" dirty="0">
                <a:solidFill>
                  <a:srgbClr val="333333"/>
                </a:solidFill>
                <a:effectLst/>
                <a:latin typeface="-apple-system"/>
              </a:rPr>
              <a:t>インチまでのスマホなら収納可能です。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EA933D9-2CA9-B28B-CA8B-8C09C6B31660}"/>
              </a:ext>
            </a:extLst>
          </p:cNvPr>
          <p:cNvPicPr>
            <a:picLocks noChangeAspect="1"/>
          </p:cNvPicPr>
          <p:nvPr/>
        </p:nvPicPr>
        <p:blipFill>
          <a:blip r:embed="rId5"/>
          <a:stretch>
            <a:fillRect/>
          </a:stretch>
        </p:blipFill>
        <p:spPr>
          <a:xfrm>
            <a:off x="666855" y="1371901"/>
            <a:ext cx="3594175" cy="3594175"/>
          </a:xfrm>
          <a:prstGeom prst="rect">
            <a:avLst/>
          </a:prstGeom>
        </p:spPr>
      </p:pic>
    </p:spTree>
    <p:extLst>
      <p:ext uri="{BB962C8B-B14F-4D97-AF65-F5344CB8AC3E}">
        <p14:creationId xmlns:p14="http://schemas.microsoft.com/office/powerpoint/2010/main" val="2315227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ピュアナ・クリアフラットポーチ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最低限のコスメグッズやステーショナリーを纏めて持ち歩くのにぴったりな、フラットタイプのクリアポーチです。中に入れたものを外側からでもひと目でわかるのがとっても便利です。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694789F8-EC93-033A-5F4A-FB7F4E61FDFC}"/>
              </a:ext>
            </a:extLst>
          </p:cNvPr>
          <p:cNvPicPr>
            <a:picLocks noChangeAspect="1"/>
          </p:cNvPicPr>
          <p:nvPr/>
        </p:nvPicPr>
        <p:blipFill>
          <a:blip r:embed="rId5"/>
          <a:stretch>
            <a:fillRect/>
          </a:stretch>
        </p:blipFill>
        <p:spPr>
          <a:xfrm>
            <a:off x="665653" y="1370533"/>
            <a:ext cx="3648255" cy="3648255"/>
          </a:xfrm>
          <a:prstGeom prst="rect">
            <a:avLst/>
          </a:prstGeom>
        </p:spPr>
      </p:pic>
    </p:spTree>
    <p:extLst>
      <p:ext uri="{BB962C8B-B14F-4D97-AF65-F5344CB8AC3E}">
        <p14:creationId xmlns:p14="http://schemas.microsoft.com/office/powerpoint/2010/main" val="305440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クリアビニル・オープンファスナーポーチ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130×200×40mm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透明ビニール仕様で中身をひと目で確認できますので、コスメやモバイルアクセサリー入れなど最適なオープンファスナーポーチです。名入れプリントも可能なためオリジナルグッズにも最適！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D8BAB4-FB23-6E45-8F71-01578A045AFC}"/>
              </a:ext>
            </a:extLst>
          </p:cNvPr>
          <p:cNvPicPr>
            <a:picLocks noChangeAspect="1"/>
          </p:cNvPicPr>
          <p:nvPr/>
        </p:nvPicPr>
        <p:blipFill>
          <a:blip r:embed="rId5"/>
          <a:stretch>
            <a:fillRect/>
          </a:stretch>
        </p:blipFill>
        <p:spPr>
          <a:xfrm>
            <a:off x="889020" y="1779140"/>
            <a:ext cx="3303549" cy="2751564"/>
          </a:xfrm>
          <a:prstGeom prst="rect">
            <a:avLst/>
          </a:prstGeom>
        </p:spPr>
      </p:pic>
    </p:spTree>
    <p:extLst>
      <p:ext uri="{BB962C8B-B14F-4D97-AF65-F5344CB8AC3E}">
        <p14:creationId xmlns:p14="http://schemas.microsoft.com/office/powerpoint/2010/main" val="373132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76020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60345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67011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69815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176423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コットンワイドバッグ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素材：無漂白コットン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エコマーク付</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サイズ：約縦</a:t>
            </a:r>
            <a:r>
              <a:rPr lang="en-US" altLang="ja-JP" sz="900" dirty="0">
                <a:latin typeface="Meiryo UI" panose="020B0604030504040204" pitchFamily="34" charset="-128"/>
                <a:ea typeface="Meiryo UI" panose="020B0604030504040204" pitchFamily="34" charset="-128"/>
              </a:rPr>
              <a:t>36x</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46x</a:t>
            </a:r>
            <a:r>
              <a:rPr lang="ja-JP" altLang="en-US" sz="900" dirty="0">
                <a:latin typeface="Meiryo UI" panose="020B0604030504040204" pitchFamily="34" charset="-128"/>
                <a:ea typeface="Meiryo UI" panose="020B0604030504040204" pitchFamily="34" charset="-128"/>
              </a:rPr>
              <a:t>底マチ</a:t>
            </a:r>
            <a:r>
              <a:rPr lang="en-US" altLang="ja-JP" sz="900" dirty="0">
                <a:latin typeface="Meiryo UI" panose="020B0604030504040204" pitchFamily="34" charset="-128"/>
                <a:ea typeface="Meiryo UI" panose="020B0604030504040204" pitchFamily="34" charset="-128"/>
              </a:rPr>
              <a:t>14cm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17.5L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75g</a:t>
            </a: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底が広くなって、たくさん収納できるエココットンワイドバッグ。小さなお子さんとのお出掛けやスーパーの買出し時に便利です。子育て中のパパ・ママ向けイベントの販促・ノベルティに最適です。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CCFA7A40-BF01-3752-E9E6-2286E53C04D4}"/>
              </a:ext>
            </a:extLst>
          </p:cNvPr>
          <p:cNvPicPr>
            <a:picLocks noChangeAspect="1"/>
          </p:cNvPicPr>
          <p:nvPr/>
        </p:nvPicPr>
        <p:blipFill>
          <a:blip r:embed="rId5"/>
          <a:stretch>
            <a:fillRect/>
          </a:stretch>
        </p:blipFill>
        <p:spPr>
          <a:xfrm>
            <a:off x="622482" y="1321993"/>
            <a:ext cx="3741677" cy="3741677"/>
          </a:xfrm>
          <a:prstGeom prst="rect">
            <a:avLst/>
          </a:prstGeom>
        </p:spPr>
      </p:pic>
    </p:spTree>
    <p:extLst>
      <p:ext uri="{BB962C8B-B14F-4D97-AF65-F5344CB8AC3E}">
        <p14:creationId xmlns:p14="http://schemas.microsoft.com/office/powerpoint/2010/main" val="2905251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レザー調ハードカバーノート</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素材：表紙：</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、本文：紙（</a:t>
            </a:r>
            <a:r>
              <a:rPr lang="en-US" altLang="ja-JP" sz="900" dirty="0">
                <a:latin typeface="Meiryo UI" panose="020B0604030504040204" pitchFamily="34" charset="-128"/>
                <a:ea typeface="Meiryo UI" panose="020B0604030504040204" pitchFamily="34" charset="-128"/>
              </a:rPr>
              <a:t>80g)</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W143×D14×H215mm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265g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表紙に高級感があるレザー調のハードカバーを使用した</a:t>
            </a:r>
            <a:r>
              <a:rPr lang="en-US" altLang="ja-JP" sz="1600" dirty="0"/>
              <a:t>A5</a:t>
            </a:r>
            <a:r>
              <a:rPr lang="ja-JP" altLang="en-US" sz="1600" dirty="0"/>
              <a:t>サイズノート。本文は</a:t>
            </a:r>
            <a:r>
              <a:rPr lang="en-US" altLang="ja-JP" sz="1600" dirty="0"/>
              <a:t>80</a:t>
            </a:r>
            <a:r>
              <a:rPr lang="ja-JP" altLang="en-US" sz="1600" dirty="0"/>
              <a:t>枚入の筆記しやすい横罫線仕様です。大きく名入れできるのでオリジナリティが高いノベルティ製作が可能です。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65E16946-A1B1-7924-8563-B9E1BCD48DA9}"/>
              </a:ext>
            </a:extLst>
          </p:cNvPr>
          <p:cNvPicPr>
            <a:picLocks noChangeAspect="1"/>
          </p:cNvPicPr>
          <p:nvPr/>
        </p:nvPicPr>
        <p:blipFill>
          <a:blip r:embed="rId5"/>
          <a:stretch>
            <a:fillRect/>
          </a:stretch>
        </p:blipFill>
        <p:spPr>
          <a:xfrm>
            <a:off x="709624" y="1374382"/>
            <a:ext cx="3561126" cy="3561126"/>
          </a:xfrm>
          <a:prstGeom prst="rect">
            <a:avLst/>
          </a:prstGeom>
        </p:spPr>
      </p:pic>
    </p:spTree>
    <p:extLst>
      <p:ext uri="{BB962C8B-B14F-4D97-AF65-F5344CB8AC3E}">
        <p14:creationId xmlns:p14="http://schemas.microsoft.com/office/powerpoint/2010/main" val="1880925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ティッシュが取り出しやすいようしなやかなキャンバス素材を使用した、ポケットティッシュケース付きポーチです。カラーバリエーションは全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F3B6A2A-D451-8646-9866-B0736B6A93FC}"/>
              </a:ext>
            </a:extLst>
          </p:cNvPr>
          <p:cNvPicPr>
            <a:picLocks noChangeAspect="1"/>
          </p:cNvPicPr>
          <p:nvPr/>
        </p:nvPicPr>
        <p:blipFill>
          <a:blip r:embed="rId5"/>
          <a:stretch>
            <a:fillRect/>
          </a:stretch>
        </p:blipFill>
        <p:spPr>
          <a:xfrm>
            <a:off x="741790" y="1427258"/>
            <a:ext cx="3617580" cy="3501172"/>
          </a:xfrm>
          <a:prstGeom prst="rect">
            <a:avLst/>
          </a:prstGeom>
        </p:spPr>
      </p:pic>
    </p:spTree>
    <p:extLst>
      <p:ext uri="{BB962C8B-B14F-4D97-AF65-F5344CB8AC3E}">
        <p14:creationId xmlns:p14="http://schemas.microsoft.com/office/powerpoint/2010/main" val="1855074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ポケッタブル電子メモパッド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HIPS</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POM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95×122×12mm</a:t>
            </a:r>
          </a:p>
          <a:p>
            <a:r>
              <a:rPr lang="ja-JP" altLang="en-US" sz="900" dirty="0">
                <a:latin typeface="Meiryo UI" panose="020B0604030504040204" pitchFamily="34" charset="-128"/>
                <a:ea typeface="Meiryo UI" panose="020B0604030504040204" pitchFamily="34" charset="-128"/>
              </a:rPr>
              <a:t>付属品：ボタン電池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個付</a:t>
            </a:r>
          </a:p>
          <a:p>
            <a:r>
              <a:rPr lang="ja-JP" altLang="en-US" sz="900" dirty="0">
                <a:latin typeface="Meiryo UI" panose="020B0604030504040204" pitchFamily="34" charset="-128"/>
                <a:ea typeface="Meiryo UI" panose="020B0604030504040204" pitchFamily="34" charset="-128"/>
              </a:rPr>
              <a:t>包装：化粧箱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胸ポケットにも収まるコンパクトサイズで持ち歩きに便利な電子メモパッドです。いつでもどこでもサッと取り出せてメモを取ることが可能。専用の白カバーにオリジナル名入れ可能です。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129D805A-0576-D5B3-9771-7CF54ECC3FF0}"/>
              </a:ext>
            </a:extLst>
          </p:cNvPr>
          <p:cNvPicPr>
            <a:picLocks noChangeAspect="1"/>
          </p:cNvPicPr>
          <p:nvPr/>
        </p:nvPicPr>
        <p:blipFill>
          <a:blip r:embed="rId5"/>
          <a:stretch>
            <a:fillRect/>
          </a:stretch>
        </p:blipFill>
        <p:spPr>
          <a:xfrm>
            <a:off x="794088" y="1420783"/>
            <a:ext cx="3514725" cy="3514725"/>
          </a:xfrm>
          <a:prstGeom prst="rect">
            <a:avLst/>
          </a:prstGeom>
        </p:spPr>
      </p:pic>
    </p:spTree>
    <p:extLst>
      <p:ext uri="{BB962C8B-B14F-4D97-AF65-F5344CB8AC3E}">
        <p14:creationId xmlns:p14="http://schemas.microsoft.com/office/powerpoint/2010/main" val="3063536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持ち運びできる 収納ボックスバッグ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色取混ぜ</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パープル・ブルー・ベージュ</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280×350×10mm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nSpc>
                <a:spcPts val="2400"/>
              </a:lnSpc>
            </a:pPr>
            <a:r>
              <a:rPr lang="ja-JP" altLang="en-US" sz="1600" dirty="0"/>
              <a:t>表側は手帳やハサミが入る小サイズのポケット、裏側は</a:t>
            </a:r>
            <a:r>
              <a:rPr lang="en-US" altLang="ja-JP" sz="1600" dirty="0"/>
              <a:t>A4</a:t>
            </a:r>
            <a:r>
              <a:rPr lang="ja-JP" altLang="en-US" sz="1600" dirty="0"/>
              <a:t>の書類やファイルも入る大サイズのポケットが配された、バッグでありボックスでもあるマルチ収納アイテム。使い勝手は抜群です。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2C1789E4-F826-F1BA-2533-9BF15460D10E}"/>
              </a:ext>
            </a:extLst>
          </p:cNvPr>
          <p:cNvPicPr>
            <a:picLocks noChangeAspect="1"/>
          </p:cNvPicPr>
          <p:nvPr/>
        </p:nvPicPr>
        <p:blipFill>
          <a:blip r:embed="rId5"/>
          <a:stretch>
            <a:fillRect/>
          </a:stretch>
        </p:blipFill>
        <p:spPr>
          <a:xfrm>
            <a:off x="723185" y="1426525"/>
            <a:ext cx="3491758" cy="3491758"/>
          </a:xfrm>
          <a:prstGeom prst="rect">
            <a:avLst/>
          </a:prstGeom>
        </p:spPr>
      </p:pic>
    </p:spTree>
    <p:extLst>
      <p:ext uri="{BB962C8B-B14F-4D97-AF65-F5344CB8AC3E}">
        <p14:creationId xmlns:p14="http://schemas.microsoft.com/office/powerpoint/2010/main" val="1626678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エコモ・フワリエ 保冷温ランチトート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/165×330×120mm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φ55×120mm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ランチ用にぴったりサイズの可愛らしいトートです。内側をシルバーコーティングしているため保冷温効果に優れており、またコンパクトにたためて持ち歩ける点も高ポイントです。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2070CD3C-5C15-F1EA-8FD4-66473266FE94}"/>
              </a:ext>
            </a:extLst>
          </p:cNvPr>
          <p:cNvPicPr>
            <a:picLocks noChangeAspect="1"/>
          </p:cNvPicPr>
          <p:nvPr/>
        </p:nvPicPr>
        <p:blipFill>
          <a:blip r:embed="rId5"/>
          <a:stretch>
            <a:fillRect/>
          </a:stretch>
        </p:blipFill>
        <p:spPr>
          <a:xfrm>
            <a:off x="692386" y="1359814"/>
            <a:ext cx="3674176" cy="3674176"/>
          </a:xfrm>
          <a:prstGeom prst="rect">
            <a:avLst/>
          </a:prstGeom>
        </p:spPr>
      </p:pic>
    </p:spTree>
    <p:extLst>
      <p:ext uri="{BB962C8B-B14F-4D97-AF65-F5344CB8AC3E}">
        <p14:creationId xmlns:p14="http://schemas.microsoft.com/office/powerpoint/2010/main" val="262259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226371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310×350×80mm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534B346-6F06-EFF5-1571-0B59A0FBAE84}"/>
              </a:ext>
            </a:extLst>
          </p:cNvPr>
          <p:cNvPicPr>
            <a:picLocks noChangeAspect="1"/>
          </p:cNvPicPr>
          <p:nvPr/>
        </p:nvPicPr>
        <p:blipFill>
          <a:blip r:embed="rId5"/>
          <a:stretch>
            <a:fillRect/>
          </a:stretch>
        </p:blipFill>
        <p:spPr>
          <a:xfrm>
            <a:off x="653640" y="1354329"/>
            <a:ext cx="3633091" cy="3633091"/>
          </a:xfrm>
          <a:prstGeom prst="rect">
            <a:avLst/>
          </a:prstGeom>
        </p:spPr>
      </p:pic>
    </p:spTree>
    <p:extLst>
      <p:ext uri="{BB962C8B-B14F-4D97-AF65-F5344CB8AC3E}">
        <p14:creationId xmlns:p14="http://schemas.microsoft.com/office/powerpoint/2010/main" val="191715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8593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275107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9659884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TotalTime>
  <Words>2622</Words>
  <Application>Microsoft Office PowerPoint</Application>
  <PresentationFormat>画面に合わせる (4:3)</PresentationFormat>
  <Paragraphs>451</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2025-02-27T06:40:09Z</dcterms:modified>
</cp:coreProperties>
</file>