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70" r:id="rId2"/>
    <p:sldId id="282" r:id="rId3"/>
    <p:sldId id="269" r:id="rId4"/>
    <p:sldId id="259" r:id="rId5"/>
    <p:sldId id="281" r:id="rId6"/>
    <p:sldId id="275" r:id="rId7"/>
    <p:sldId id="260" r:id="rId8"/>
    <p:sldId id="262" r:id="rId9"/>
    <p:sldId id="257" r:id="rId10"/>
    <p:sldId id="268" r:id="rId11"/>
    <p:sldId id="273" r:id="rId12"/>
    <p:sldId id="263" r:id="rId13"/>
    <p:sldId id="265" r:id="rId14"/>
    <p:sldId id="256" r:id="rId15"/>
    <p:sldId id="258" r:id="rId16"/>
    <p:sldId id="284" r:id="rId17"/>
    <p:sldId id="285" r:id="rId18"/>
    <p:sldId id="278" r:id="rId19"/>
    <p:sldId id="286" r:id="rId20"/>
    <p:sldId id="274" r:id="rId21"/>
    <p:sldId id="276" r:id="rId22"/>
    <p:sldId id="267" r:id="rId23"/>
    <p:sldId id="279" r:id="rId24"/>
    <p:sldId id="283" r:id="rId25"/>
    <p:sldId id="287" r:id="rId26"/>
    <p:sldId id="272" r:id="rId27"/>
    <p:sldId id="266" r:id="rId28"/>
    <p:sldId id="288" r:id="rId29"/>
    <p:sldId id="289" r:id="rId30"/>
    <p:sldId id="290" r:id="rId31"/>
    <p:sldId id="291" r:id="rId32"/>
    <p:sldId id="292"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5" autoAdjust="0"/>
    <p:restoredTop sz="94656"/>
  </p:normalViewPr>
  <p:slideViewPr>
    <p:cSldViewPr snapToGrid="0" snapToObjects="1">
      <p:cViewPr varScale="1">
        <p:scale>
          <a:sx n="77" d="100"/>
          <a:sy n="77" d="100"/>
        </p:scale>
        <p:origin x="102" y="50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2025/2/28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bmp"/><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bmp"/><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bmp"/><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bmp"/><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bmp"/><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bmp"/><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エコモ・フワリエ 再生</a:t>
            </a:r>
            <a:r>
              <a:rPr lang="en-US" altLang="ja-JP" sz="2000" dirty="0">
                <a:solidFill>
                  <a:schemeClr val="bg1"/>
                </a:solidFill>
                <a:latin typeface="Meiryo UI" panose="020B0604030504040204" pitchFamily="34" charset="-128"/>
                <a:ea typeface="Meiryo UI" panose="020B0604030504040204" pitchFamily="34" charset="-128"/>
              </a:rPr>
              <a:t>PET A4</a:t>
            </a:r>
            <a:r>
              <a:rPr lang="ja-JP" altLang="en-US" sz="2000" dirty="0">
                <a:solidFill>
                  <a:schemeClr val="bg1"/>
                </a:solidFill>
                <a:latin typeface="Meiryo UI" panose="020B0604030504040204" pitchFamily="34" charset="-128"/>
                <a:ea typeface="Meiryo UI" panose="020B0604030504040204" pitchFamily="34" charset="-128"/>
              </a:rPr>
              <a:t>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/295×235mm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φ45×85mm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A4</a:t>
            </a:r>
            <a:r>
              <a:rPr lang="ja-JP" altLang="en-US" sz="1600" dirty="0"/>
              <a:t>サイズのノートやファイルが綺麗に収まるトートバッグ。回収されたペットボトルなどを原料した再生</a:t>
            </a:r>
            <a:r>
              <a:rPr lang="en-US" altLang="ja-JP" sz="1600" dirty="0"/>
              <a:t>PET</a:t>
            </a:r>
            <a:r>
              <a:rPr lang="ja-JP" altLang="en-US" sz="1600" dirty="0"/>
              <a:t>素材を使用しているため地球環境に優しく</a:t>
            </a:r>
            <a:r>
              <a:rPr lang="en-US" altLang="ja-JP" sz="1600" dirty="0"/>
              <a:t>SDGs</a:t>
            </a:r>
            <a:r>
              <a:rPr lang="ja-JP" altLang="en-US" sz="1600" dirty="0"/>
              <a:t>に貢献できるアイテムです。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8D0435A8-EE2E-C784-FC34-7EB4FD6F47D3}"/>
              </a:ext>
            </a:extLst>
          </p:cNvPr>
          <p:cNvPicPr>
            <a:picLocks noChangeAspect="1"/>
          </p:cNvPicPr>
          <p:nvPr/>
        </p:nvPicPr>
        <p:blipFill>
          <a:blip r:embed="rId5"/>
          <a:stretch>
            <a:fillRect/>
          </a:stretch>
        </p:blipFill>
        <p:spPr>
          <a:xfrm>
            <a:off x="724119" y="1381930"/>
            <a:ext cx="3592790" cy="3592790"/>
          </a:xfrm>
          <a:prstGeom prst="rect">
            <a:avLst/>
          </a:prstGeom>
        </p:spPr>
      </p:pic>
    </p:spTree>
    <p:extLst>
      <p:ext uri="{BB962C8B-B14F-4D97-AF65-F5344CB8AC3E}">
        <p14:creationId xmlns:p14="http://schemas.microsoft.com/office/powerpoint/2010/main" val="384145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厚手コットンマロントート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320×300×150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7</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厚手のコットン素材は耐久性にも優れており、また無漂白素材ですので地球環境にも優しいトートバッグです。コロンとした丸みのあるフォルムが可愛らしく、特に女性向けノベルティとして人気。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4CA00A1-B280-95DF-EA80-D9C8DAA0C364}"/>
              </a:ext>
            </a:extLst>
          </p:cNvPr>
          <p:cNvPicPr>
            <a:picLocks noChangeAspect="1"/>
          </p:cNvPicPr>
          <p:nvPr/>
        </p:nvPicPr>
        <p:blipFill>
          <a:blip r:embed="rId5"/>
          <a:stretch>
            <a:fillRect/>
          </a:stretch>
        </p:blipFill>
        <p:spPr>
          <a:xfrm>
            <a:off x="709736" y="1411148"/>
            <a:ext cx="3560089" cy="3560089"/>
          </a:xfrm>
          <a:prstGeom prst="rect">
            <a:avLst/>
          </a:prstGeom>
        </p:spPr>
      </p:pic>
    </p:spTree>
    <p:extLst>
      <p:ext uri="{BB962C8B-B14F-4D97-AF65-F5344CB8AC3E}">
        <p14:creationId xmlns:p14="http://schemas.microsoft.com/office/powerpoint/2010/main" val="3827444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ループキャップアルミボトル</a:t>
            </a:r>
            <a:r>
              <a:rPr lang="en-US" altLang="ja-JP" sz="2000" dirty="0">
                <a:solidFill>
                  <a:schemeClr val="bg1"/>
                </a:solidFill>
                <a:latin typeface="Meiryo UI" panose="020B0604030504040204" pitchFamily="34" charset="-128"/>
                <a:ea typeface="Meiryo UI" panose="020B0604030504040204" pitchFamily="34" charset="-128"/>
              </a:rPr>
              <a:t>220ml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カラー展開：グリーン・ピンク・ブルー </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素材：アルミニウム・</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・シリコン</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φ45×188mm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備考：容量</a:t>
            </a:r>
            <a:r>
              <a:rPr lang="en-US" altLang="ja-JP" sz="1000" dirty="0">
                <a:latin typeface="Meiryo UI" panose="020B0604030504040204" pitchFamily="34" charset="-128"/>
                <a:ea typeface="Meiryo UI" panose="020B0604030504040204" pitchFamily="34" charset="-128"/>
              </a:rPr>
              <a:t>/220ml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バッグの外側などにも取り付けられるカラビナ付きの</a:t>
            </a:r>
            <a:r>
              <a:rPr lang="en-US" altLang="ja-JP" sz="1600" dirty="0"/>
              <a:t>220ml</a:t>
            </a:r>
            <a:r>
              <a:rPr lang="ja-JP" altLang="en-US" sz="1600" dirty="0"/>
              <a:t>ボトルです。アルミ素材のため割れにくく、また軽量で持ち歩きに最適。シンプルなデザインでどなたでもご利用可能です。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B37B531-A60E-A613-4F2F-2CBF31EF10FE}"/>
              </a:ext>
            </a:extLst>
          </p:cNvPr>
          <p:cNvPicPr>
            <a:picLocks noChangeAspect="1"/>
          </p:cNvPicPr>
          <p:nvPr/>
        </p:nvPicPr>
        <p:blipFill>
          <a:blip r:embed="rId5"/>
          <a:stretch>
            <a:fillRect/>
          </a:stretch>
        </p:blipFill>
        <p:spPr>
          <a:xfrm>
            <a:off x="707786" y="1371901"/>
            <a:ext cx="3501390" cy="3501390"/>
          </a:xfrm>
          <a:prstGeom prst="rect">
            <a:avLst/>
          </a:prstGeom>
        </p:spPr>
      </p:pic>
    </p:spTree>
    <p:extLst>
      <p:ext uri="{BB962C8B-B14F-4D97-AF65-F5344CB8AC3E}">
        <p14:creationId xmlns:p14="http://schemas.microsoft.com/office/powerpoint/2010/main" val="3798239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dirty="0">
                <a:solidFill>
                  <a:schemeClr val="bg1"/>
                </a:solidFill>
                <a:latin typeface="Meiryo UI" panose="020B0604030504040204" pitchFamily="34" charset="-128"/>
                <a:ea typeface="Meiryo UI" panose="020B0604030504040204" pitchFamily="34" charset="-128"/>
              </a:rPr>
              <a:t>充電ケーブル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熱可塑性エラストマー 収納ケース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110cm(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包装：ヘッダー付ジッパーポリ袋入り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Lightning</a:t>
            </a:r>
            <a:r>
              <a:rPr lang="ja-JP" altLang="en-US" sz="1600" dirty="0"/>
              <a:t>、</a:t>
            </a:r>
            <a:r>
              <a:rPr lang="en-US" altLang="ja-JP" sz="1600" dirty="0" err="1"/>
              <a:t>microUSB</a:t>
            </a:r>
            <a:r>
              <a:rPr lang="ja-JP" altLang="en-US" sz="1600" dirty="0"/>
              <a:t>、</a:t>
            </a:r>
            <a:r>
              <a:rPr lang="en-US" altLang="ja-JP" sz="1600" dirty="0"/>
              <a:t>Type-C</a:t>
            </a:r>
            <a:r>
              <a:rPr lang="ja-JP" altLang="en-US" sz="1600" dirty="0"/>
              <a:t>のコネクタをこれひとつで持ち歩ける非常に便利な充電ケーブルです。給電コードは</a:t>
            </a:r>
            <a:r>
              <a:rPr lang="en-US" altLang="ja-JP" sz="1600" dirty="0"/>
              <a:t>110</a:t>
            </a:r>
            <a:r>
              <a:rPr lang="ja-JP" altLang="en-US" sz="1600" dirty="0"/>
              <a:t>センチまで引き出すことができます。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0E384A2-AAB1-95AE-5A8A-58919B5BAE06}"/>
              </a:ext>
            </a:extLst>
          </p:cNvPr>
          <p:cNvPicPr>
            <a:picLocks noChangeAspect="1"/>
          </p:cNvPicPr>
          <p:nvPr/>
        </p:nvPicPr>
        <p:blipFill>
          <a:blip r:embed="rId5"/>
          <a:stretch>
            <a:fillRect/>
          </a:stretch>
        </p:blipFill>
        <p:spPr>
          <a:xfrm>
            <a:off x="689548" y="1374413"/>
            <a:ext cx="3639806" cy="3639806"/>
          </a:xfrm>
          <a:prstGeom prst="rect">
            <a:avLst/>
          </a:prstGeom>
        </p:spPr>
      </p:pic>
    </p:spTree>
    <p:extLst>
      <p:ext uri="{BB962C8B-B14F-4D97-AF65-F5344CB8AC3E}">
        <p14:creationId xmlns:p14="http://schemas.microsoft.com/office/powerpoint/2010/main" val="1837654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スタンドデスクポーチ</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・ポリプロピレン・ポリアセタール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20×6×17cm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ポリ袋入り</a:t>
            </a:r>
            <a:endParaRPr lang="en-US" altLang="zh-TW"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スタンドデスクポーチは、スマートフォンを縦でも横でも立てかけて視聴できる！モバイル周辺機器・文具収納にも使えるので、移動が多いリモートワーカー・学生に向けたノベルティに最適です。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FF290F-05D1-443B-7439-E877BAF73762}"/>
              </a:ext>
            </a:extLst>
          </p:cNvPr>
          <p:cNvPicPr>
            <a:picLocks noChangeAspect="1"/>
          </p:cNvPicPr>
          <p:nvPr/>
        </p:nvPicPr>
        <p:blipFill>
          <a:blip r:embed="rId5"/>
          <a:stretch>
            <a:fillRect/>
          </a:stretch>
        </p:blipFill>
        <p:spPr>
          <a:xfrm>
            <a:off x="761376" y="1407063"/>
            <a:ext cx="3560089" cy="3560089"/>
          </a:xfrm>
          <a:prstGeom prst="rect">
            <a:avLst/>
          </a:prstGeom>
        </p:spPr>
      </p:pic>
    </p:spTree>
    <p:extLst>
      <p:ext uri="{BB962C8B-B14F-4D97-AF65-F5344CB8AC3E}">
        <p14:creationId xmlns:p14="http://schemas.microsoft.com/office/powerpoint/2010/main" val="1045044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厚手コットンショルダーハンドルトート</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W360×H320×D80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W30×H580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くり手ハンドルでデザイン性も高くて肩掛けしやすい</a:t>
            </a:r>
            <a:r>
              <a:rPr lang="en-US" altLang="ja-JP" sz="1600" dirty="0"/>
              <a:t>M</a:t>
            </a:r>
            <a:r>
              <a:rPr lang="ja-JP" altLang="en-US" sz="1600" dirty="0"/>
              <a:t>サイズのトートバッグ。マチ付きで底がしっかりと広がり、折り畳んでもかさばらないので、お買物用のエコバッグにも最適です。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6E2049-8CE3-471A-39AE-81C67844FA0C}"/>
              </a:ext>
            </a:extLst>
          </p:cNvPr>
          <p:cNvPicPr>
            <a:picLocks noChangeAspect="1"/>
          </p:cNvPicPr>
          <p:nvPr/>
        </p:nvPicPr>
        <p:blipFill>
          <a:blip r:embed="rId5"/>
          <a:stretch>
            <a:fillRect/>
          </a:stretch>
        </p:blipFill>
        <p:spPr>
          <a:xfrm>
            <a:off x="672507" y="1371900"/>
            <a:ext cx="3634547" cy="3634547"/>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字ファスナーフラットポーチ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W170×H150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W15×H250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ファスナーが</a:t>
            </a:r>
            <a:r>
              <a:rPr lang="en-US" altLang="ja-JP" sz="1600" dirty="0"/>
              <a:t>L</a:t>
            </a:r>
            <a:r>
              <a:rPr lang="ja-JP" altLang="en-US" sz="1600" dirty="0"/>
              <a:t>字に開き物の出し入れがしやすい、ストラップ付きのフラットポーチ。アクリルグッズなどの小物類の収納＆持ち運びにピッタリな</a:t>
            </a:r>
            <a:r>
              <a:rPr lang="en-US" altLang="ja-JP" sz="1600" dirty="0"/>
              <a:t>S</a:t>
            </a:r>
            <a:r>
              <a:rPr lang="ja-JP" altLang="en-US" sz="1600" dirty="0"/>
              <a:t>サイズは推し活グッズとしても重宝します。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84AAF6B7-C1AC-D54A-49C1-CDE46B9EE0D1}"/>
              </a:ext>
            </a:extLst>
          </p:cNvPr>
          <p:cNvPicPr>
            <a:picLocks noChangeAspect="1"/>
          </p:cNvPicPr>
          <p:nvPr/>
        </p:nvPicPr>
        <p:blipFill>
          <a:blip r:embed="rId5"/>
          <a:stretch>
            <a:fillRect/>
          </a:stretch>
        </p:blipFill>
        <p:spPr>
          <a:xfrm>
            <a:off x="725839" y="1364565"/>
            <a:ext cx="3651960" cy="3651960"/>
          </a:xfrm>
          <a:prstGeom prst="rect">
            <a:avLst/>
          </a:prstGeom>
        </p:spPr>
      </p:pic>
    </p:spTree>
    <p:extLst>
      <p:ext uri="{BB962C8B-B14F-4D97-AF65-F5344CB8AC3E}">
        <p14:creationId xmlns:p14="http://schemas.microsoft.com/office/powerpoint/2010/main" val="4290670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小ロット！除菌ウェットハンディ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サイズ：シート：約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、外装：約</a:t>
            </a:r>
            <a:r>
              <a:rPr lang="en-US" altLang="ja-JP" sz="900" dirty="0">
                <a:latin typeface="Meiryo UI" panose="020B0604030504040204" pitchFamily="34" charset="-128"/>
                <a:ea typeface="Meiryo UI" panose="020B0604030504040204" pitchFamily="34" charset="-128"/>
              </a:rPr>
              <a:t>W140×D10×H65mm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34g</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アルコール配合の除菌ウェットティッシュは配布しやすい</a:t>
            </a:r>
            <a:r>
              <a:rPr lang="en-US" altLang="ja-JP" sz="1600" dirty="0"/>
              <a:t>10</a:t>
            </a:r>
            <a:r>
              <a:rPr lang="ja-JP" altLang="en-US" sz="1600" dirty="0"/>
              <a:t>枚入りのハンディサイズです。フラップ部分にオリジナル名入れをして、業種を問わず販促品として幅広くご活用ください。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C59730D-260D-B63E-220F-1750BC9DFAA5}"/>
              </a:ext>
            </a:extLst>
          </p:cNvPr>
          <p:cNvPicPr>
            <a:picLocks noChangeAspect="1"/>
          </p:cNvPicPr>
          <p:nvPr/>
        </p:nvPicPr>
        <p:blipFill>
          <a:blip r:embed="rId5"/>
          <a:stretch>
            <a:fillRect/>
          </a:stretch>
        </p:blipFill>
        <p:spPr>
          <a:xfrm>
            <a:off x="622370" y="1341142"/>
            <a:ext cx="3618923" cy="3618923"/>
          </a:xfrm>
          <a:prstGeom prst="rect">
            <a:avLst/>
          </a:prstGeom>
        </p:spPr>
      </p:pic>
    </p:spTree>
    <p:extLst>
      <p:ext uri="{BB962C8B-B14F-4D97-AF65-F5344CB8AC3E}">
        <p14:creationId xmlns:p14="http://schemas.microsoft.com/office/powerpoint/2010/main" val="581413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マルチに使える</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立つポーチ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素材：イソプレンゴム・ポリエステル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175×85×75mm</a:t>
            </a:r>
          </a:p>
          <a:p>
            <a:r>
              <a:rPr lang="ja-JP" altLang="en-US" sz="900" dirty="0">
                <a:latin typeface="Meiryo UI" panose="020B0604030504040204" pitchFamily="34" charset="-128"/>
                <a:ea typeface="Meiryo UI" panose="020B0604030504040204" pitchFamily="34" charset="-128"/>
              </a:rPr>
              <a:t>包装：透明ケース</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持ち運びに便利な手頃サイズの上、ステーショナリー入れとして立てて使うこともできる、見た目も可愛らしいポーチです。オリジナル名入れも格安で可能ですのでお気軽にご相談ください。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8D05C0-0605-A8BA-5505-4594E8108886}"/>
              </a:ext>
            </a:extLst>
          </p:cNvPr>
          <p:cNvPicPr>
            <a:picLocks noChangeAspect="1"/>
          </p:cNvPicPr>
          <p:nvPr/>
        </p:nvPicPr>
        <p:blipFill>
          <a:blip r:embed="rId5"/>
          <a:stretch>
            <a:fillRect/>
          </a:stretch>
        </p:blipFill>
        <p:spPr>
          <a:xfrm>
            <a:off x="738026" y="1411959"/>
            <a:ext cx="3560089" cy="3560089"/>
          </a:xfrm>
          <a:prstGeom prst="rect">
            <a:avLst/>
          </a:prstGeom>
        </p:spPr>
      </p:pic>
    </p:spTree>
    <p:extLst>
      <p:ext uri="{BB962C8B-B14F-4D97-AF65-F5344CB8AC3E}">
        <p14:creationId xmlns:p14="http://schemas.microsoft.com/office/powerpoint/2010/main" val="2201784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カップ付シェイカーボトル</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PE</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φ94×220mm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包装袋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容量</a:t>
            </a:r>
            <a:r>
              <a:rPr lang="en-US" altLang="ja-JP" sz="900" spc="200" dirty="0">
                <a:latin typeface="Meiryo UI" panose="020B0604030504040204" pitchFamily="34" charset="-128"/>
                <a:ea typeface="Meiryo UI" panose="020B0604030504040204" pitchFamily="34" charset="-128"/>
              </a:rPr>
              <a:t>/500ml</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目盛り付きが便利な</a:t>
            </a: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サイズのシェイカーボトル。粉末飲料などを分けて入れられる収納カップや、直飲みしやすい飲み口付きキャップが便利！特典用や景品用などにも人気です。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35A6BAF6-9072-F564-9E5E-F7937143CCC0}"/>
              </a:ext>
            </a:extLst>
          </p:cNvPr>
          <p:cNvPicPr>
            <a:picLocks noChangeAspect="1"/>
          </p:cNvPicPr>
          <p:nvPr/>
        </p:nvPicPr>
        <p:blipFill>
          <a:blip r:embed="rId5"/>
          <a:stretch>
            <a:fillRect/>
          </a:stretch>
        </p:blipFill>
        <p:spPr>
          <a:xfrm>
            <a:off x="711663" y="1438447"/>
            <a:ext cx="3533601" cy="3533601"/>
          </a:xfrm>
          <a:prstGeom prst="rect">
            <a:avLst/>
          </a:prstGeom>
        </p:spPr>
      </p:pic>
    </p:spTree>
    <p:extLst>
      <p:ext uri="{BB962C8B-B14F-4D97-AF65-F5344CB8AC3E}">
        <p14:creationId xmlns:p14="http://schemas.microsoft.com/office/powerpoint/2010/main" val="3696573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デイリーユースミニノート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60</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105×138×10mm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ノベルティ用として人気が高く、どんな用途にも利用できる</a:t>
            </a:r>
            <a:r>
              <a:rPr lang="en-US" altLang="ja-JP" sz="1600" b="0" i="0" dirty="0">
                <a:solidFill>
                  <a:srgbClr val="333333"/>
                </a:solidFill>
                <a:effectLst/>
                <a:latin typeface="-apple-system"/>
              </a:rPr>
              <a:t>5mm</a:t>
            </a:r>
            <a:r>
              <a:rPr lang="ja-JP" altLang="en-US" sz="1600" b="0" i="0" dirty="0">
                <a:solidFill>
                  <a:srgbClr val="333333"/>
                </a:solidFill>
                <a:effectLst/>
                <a:latin typeface="-apple-system"/>
              </a:rPr>
              <a:t>方眼のミニノートです。カラーバリエーションはホワイト、ブラック、ネイビー、ブルー、レッドの</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色からお選びいただけます。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AB74DF2-F9A8-D042-708B-36437D8BF4E6}"/>
              </a:ext>
            </a:extLst>
          </p:cNvPr>
          <p:cNvPicPr>
            <a:picLocks noChangeAspect="1"/>
          </p:cNvPicPr>
          <p:nvPr/>
        </p:nvPicPr>
        <p:blipFill>
          <a:blip r:embed="rId5"/>
          <a:stretch>
            <a:fillRect/>
          </a:stretch>
        </p:blipFill>
        <p:spPr>
          <a:xfrm>
            <a:off x="669354" y="1440887"/>
            <a:ext cx="3560089" cy="3560089"/>
          </a:xfrm>
          <a:prstGeom prst="rect">
            <a:avLst/>
          </a:prstGeom>
        </p:spPr>
      </p:pic>
    </p:spTree>
    <p:extLst>
      <p:ext uri="{BB962C8B-B14F-4D97-AF65-F5344CB8AC3E}">
        <p14:creationId xmlns:p14="http://schemas.microsoft.com/office/powerpoint/2010/main" val="3340353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Re:PET</a:t>
            </a:r>
            <a:r>
              <a:rPr lang="ja-JP" altLang="en-US" sz="2000" dirty="0">
                <a:solidFill>
                  <a:schemeClr val="bg1"/>
                </a:solidFill>
                <a:latin typeface="Meiryo UI" panose="020B0604030504040204" pitchFamily="34" charset="-128"/>
                <a:ea typeface="Meiryo UI" panose="020B0604030504040204" pitchFamily="34" charset="-128"/>
              </a:rPr>
              <a:t>ポータブルバッグ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カラー展開：アッシュブルー、グレージュ、アッシュグリーン、スモーキーピンク</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620×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使用済ペットボトルを再生した明るい色のポリエステル素材のポータブルエコバッグ。</a:t>
            </a:r>
            <a:r>
              <a:rPr lang="en-US" altLang="ja-JP" sz="1600" dirty="0"/>
              <a:t>2L</a:t>
            </a:r>
            <a:r>
              <a:rPr lang="ja-JP" altLang="en-US" sz="1600" dirty="0"/>
              <a:t>のペットボトルが</a:t>
            </a:r>
            <a:r>
              <a:rPr lang="en-US" altLang="ja-JP" sz="1600" dirty="0"/>
              <a:t>6</a:t>
            </a:r>
            <a:r>
              <a:rPr lang="ja-JP" altLang="en-US" sz="1600" dirty="0"/>
              <a:t>本入る大容量で、腕に優しい幅広の持ち手が特徴です。内ポケットに小さく畳めます。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619C381-BAD2-EBCE-DAD1-1BB9FA98DA9D}"/>
              </a:ext>
            </a:extLst>
          </p:cNvPr>
          <p:cNvPicPr>
            <a:picLocks noChangeAspect="1"/>
          </p:cNvPicPr>
          <p:nvPr/>
        </p:nvPicPr>
        <p:blipFill>
          <a:blip r:embed="rId5"/>
          <a:stretch>
            <a:fillRect/>
          </a:stretch>
        </p:blipFill>
        <p:spPr>
          <a:xfrm>
            <a:off x="671793" y="1481829"/>
            <a:ext cx="3512820" cy="3512820"/>
          </a:xfrm>
          <a:prstGeom prst="rect">
            <a:avLst/>
          </a:prstGeom>
        </p:spPr>
      </p:pic>
    </p:spTree>
    <p:extLst>
      <p:ext uri="{BB962C8B-B14F-4D97-AF65-F5344CB8AC3E}">
        <p14:creationId xmlns:p14="http://schemas.microsoft.com/office/powerpoint/2010/main" val="2337971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巾着ミニトート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カラー展開：ベージュ・ネイビー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250×250×90mm</a:t>
            </a:r>
          </a:p>
          <a:p>
            <a:r>
              <a:rPr lang="ja-JP" altLang="en-US" sz="900" dirty="0">
                <a:latin typeface="Meiryo UI" panose="020B0604030504040204" pitchFamily="34" charset="-128"/>
                <a:ea typeface="Meiryo UI" panose="020B0604030504040204" pitchFamily="34" charset="-128"/>
              </a:rPr>
              <a:t>包装：ポリ入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小物を収納しておくにはとっても便利な巾着型のミニトートです。すっきりとしたシンプルなデザインのためどんなファッションにもマッチしますし、バッグインバッグとしてもおすすめ。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8D13BA9A-4964-751A-6BD3-AE3E1D6DCCB9}"/>
              </a:ext>
            </a:extLst>
          </p:cNvPr>
          <p:cNvPicPr>
            <a:picLocks noChangeAspect="1"/>
          </p:cNvPicPr>
          <p:nvPr/>
        </p:nvPicPr>
        <p:blipFill>
          <a:blip r:embed="rId5"/>
          <a:stretch>
            <a:fillRect/>
          </a:stretch>
        </p:blipFill>
        <p:spPr>
          <a:xfrm>
            <a:off x="751820" y="1411148"/>
            <a:ext cx="3438525" cy="3438525"/>
          </a:xfrm>
          <a:prstGeom prst="rect">
            <a:avLst/>
          </a:prstGeom>
        </p:spPr>
      </p:pic>
    </p:spTree>
    <p:extLst>
      <p:ext uri="{BB962C8B-B14F-4D97-AF65-F5344CB8AC3E}">
        <p14:creationId xmlns:p14="http://schemas.microsoft.com/office/powerpoint/2010/main" val="1088052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3470249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ブランジェリー メール・アイスクリームスプーン</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バターナイフセット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材：アルミニウム、シリコーンゴム</a:t>
            </a:r>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：箸</a:t>
            </a:r>
            <a:r>
              <a:rPr lang="en-US" altLang="ja-JP" sz="900" dirty="0">
                <a:latin typeface="Meiryo UI" panose="020B0604030504040204" pitchFamily="34" charset="-128"/>
                <a:ea typeface="Meiryo UI" panose="020B0604030504040204" pitchFamily="34" charset="-128"/>
              </a:rPr>
              <a:t>:205(mm)</a:t>
            </a:r>
            <a:r>
              <a:rPr lang="ja-JP" altLang="en-US" sz="900" dirty="0">
                <a:latin typeface="Meiryo UI" panose="020B0604030504040204" pitchFamily="34" charset="-128"/>
                <a:ea typeface="Meiryo UI" panose="020B0604030504040204" pitchFamily="34" charset="-128"/>
              </a:rPr>
              <a:t>、箸キャップ</a:t>
            </a:r>
            <a:r>
              <a:rPr lang="en-US" altLang="ja-JP" sz="900" dirty="0">
                <a:latin typeface="Meiryo UI" panose="020B0604030504040204" pitchFamily="34" charset="-128"/>
                <a:ea typeface="Meiryo UI" panose="020B0604030504040204" pitchFamily="34" charset="-128"/>
              </a:rPr>
              <a:t>:20×101×11(mm)</a:t>
            </a:r>
          </a:p>
          <a:p>
            <a:r>
              <a:rPr lang="ja-JP" altLang="en-US" sz="900" dirty="0">
                <a:latin typeface="Meiryo UI" panose="020B0604030504040204" pitchFamily="34" charset="-128"/>
                <a:ea typeface="Meiryo UI" panose="020B0604030504040204" pitchFamily="34" charset="-128"/>
              </a:rPr>
              <a:t>包   装：化粧箱入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150mm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25×172×55mm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手の熱が伝わり切ったり救ったりが容易なバターナイフとアイススプーンのセットです。イベントやキャンペーンのちょっとした特典用や景品用にもおすすめ。是非ご活用ください。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3C85866-B530-10E6-15AC-FC2D9EB77A10}"/>
              </a:ext>
            </a:extLst>
          </p:cNvPr>
          <p:cNvPicPr>
            <a:picLocks noChangeAspect="1"/>
          </p:cNvPicPr>
          <p:nvPr/>
        </p:nvPicPr>
        <p:blipFill>
          <a:blip r:embed="rId5"/>
          <a:stretch>
            <a:fillRect/>
          </a:stretch>
        </p:blipFill>
        <p:spPr>
          <a:xfrm>
            <a:off x="761376" y="1403753"/>
            <a:ext cx="3560089" cy="3560089"/>
          </a:xfrm>
          <a:prstGeom prst="rect">
            <a:avLst/>
          </a:prstGeom>
        </p:spPr>
      </p:pic>
    </p:spTree>
    <p:extLst>
      <p:ext uri="{BB962C8B-B14F-4D97-AF65-F5344CB8AC3E}">
        <p14:creationId xmlns:p14="http://schemas.microsoft.com/office/powerpoint/2010/main" val="4093571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デイリーレジャートート</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オリーブ</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400×250×170(mm)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38×400(mm)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2224969"/>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サイズのシンプルなトートバッグです。再生</a:t>
            </a:r>
            <a:r>
              <a:rPr lang="en-US" altLang="ja-JP" sz="1600" dirty="0"/>
              <a:t>PP</a:t>
            </a:r>
            <a:r>
              <a:rPr lang="ja-JP" altLang="en-US" sz="1600" dirty="0"/>
              <a:t>を使用しているため環境にも優しく、軽量で耐久性に優れている点も使い勝手抜群。全</a:t>
            </a:r>
            <a:r>
              <a:rPr lang="en-US" altLang="ja-JP" sz="1600" dirty="0"/>
              <a:t>4</a:t>
            </a:r>
            <a:r>
              <a:rPr lang="ja-JP" altLang="en-US" sz="1600" dirty="0"/>
              <a:t>色展開のカラーバリエーションから選択可能です。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290F123-2566-EADC-2AFF-0443A021269A}"/>
              </a:ext>
            </a:extLst>
          </p:cNvPr>
          <p:cNvPicPr>
            <a:picLocks noChangeAspect="1"/>
          </p:cNvPicPr>
          <p:nvPr/>
        </p:nvPicPr>
        <p:blipFill>
          <a:blip r:embed="rId5"/>
          <a:stretch>
            <a:fillRect/>
          </a:stretch>
        </p:blipFill>
        <p:spPr>
          <a:xfrm>
            <a:off x="704432" y="1411960"/>
            <a:ext cx="3560088" cy="3560088"/>
          </a:xfrm>
          <a:prstGeom prst="rect">
            <a:avLst/>
          </a:prstGeom>
        </p:spPr>
      </p:pic>
    </p:spTree>
    <p:extLst>
      <p:ext uri="{BB962C8B-B14F-4D97-AF65-F5344CB8AC3E}">
        <p14:creationId xmlns:p14="http://schemas.microsoft.com/office/powerpoint/2010/main" val="1997435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すっきり収納マルチポーチ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素材：ポリエステル・ポリウレタン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190×120×25mm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ゴムバンド式収納が多めで仕分けがしやすい。ペンやコスメの分別に便利なゴムバンドホルダー４つ付きの、すっきり収納マルチポーチ。通帳を収納できる大サイズのポケットが付いています。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1B6C9D8-607C-26C4-3146-F557BA5702E2}"/>
              </a:ext>
            </a:extLst>
          </p:cNvPr>
          <p:cNvPicPr>
            <a:picLocks noChangeAspect="1"/>
          </p:cNvPicPr>
          <p:nvPr/>
        </p:nvPicPr>
        <p:blipFill>
          <a:blip r:embed="rId5"/>
          <a:stretch>
            <a:fillRect/>
          </a:stretch>
        </p:blipFill>
        <p:spPr>
          <a:xfrm>
            <a:off x="747766" y="1356828"/>
            <a:ext cx="3560089" cy="3560089"/>
          </a:xfrm>
          <a:prstGeom prst="rect">
            <a:avLst/>
          </a:prstGeom>
        </p:spPr>
      </p:pic>
    </p:spTree>
    <p:extLst>
      <p:ext uri="{BB962C8B-B14F-4D97-AF65-F5344CB8AC3E}">
        <p14:creationId xmlns:p14="http://schemas.microsoft.com/office/powerpoint/2010/main" val="1803783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5EF4403-4E69-C141-B9E1-DBB0867D33C7}"/>
              </a:ext>
            </a:extLst>
          </p:cNvPr>
          <p:cNvPicPr>
            <a:picLocks noChangeAspect="1"/>
          </p:cNvPicPr>
          <p:nvPr/>
        </p:nvPicPr>
        <p:blipFill>
          <a:blip r:embed="rId3"/>
          <a:stretch>
            <a:fillRect/>
          </a:stretch>
        </p:blipFill>
        <p:spPr>
          <a:xfrm>
            <a:off x="616673" y="1413129"/>
            <a:ext cx="3830976" cy="3759443"/>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書き込める保存</a:t>
            </a:r>
            <a:r>
              <a:rPr lang="ja-JP" altLang="en-US" sz="2000" dirty="0">
                <a:solidFill>
                  <a:schemeClr val="bg1"/>
                </a:solidFill>
                <a:latin typeface="Meiryo UI" panose="020B0604030504040204" pitchFamily="34" charset="-128"/>
                <a:ea typeface="Meiryo UI" panose="020B0604030504040204" pitchFamily="34" charset="-128"/>
              </a:rPr>
              <a:t>容器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108×53×108mm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280ml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2123979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フロストスクエアミラー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考：フロストレッド・フロストブラック・フロストホワイト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透け感のあるフロストな見た目がオシャレなスクエアタイプの</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サイズミラーです。カバー部分にはフルカラーのオリジナルプリントが可能ですので、特に女性向けのノベルティグッズにおすすめ！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2DEAE0-257B-E640-9CFC-42B305E9216B}"/>
              </a:ext>
            </a:extLst>
          </p:cNvPr>
          <p:cNvPicPr>
            <a:picLocks noChangeAspect="1"/>
          </p:cNvPicPr>
          <p:nvPr/>
        </p:nvPicPr>
        <p:blipFill>
          <a:blip r:embed="rId5"/>
          <a:stretch>
            <a:fillRect/>
          </a:stretch>
        </p:blipFill>
        <p:spPr>
          <a:xfrm>
            <a:off x="423555" y="1397841"/>
            <a:ext cx="4145797" cy="3615520"/>
          </a:xfrm>
          <a:prstGeom prst="rect">
            <a:avLst/>
          </a:prstGeom>
        </p:spPr>
      </p:pic>
    </p:spTree>
    <p:extLst>
      <p:ext uri="{BB962C8B-B14F-4D97-AF65-F5344CB8AC3E}">
        <p14:creationId xmlns:p14="http://schemas.microsoft.com/office/powerpoint/2010/main" val="2310841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クリスタルネイルシャイナー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ケース付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素材：ガラス、ポリプロピレン、エポキシ樹脂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:90×13×4mm</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:103×28×9mm</a:t>
            </a:r>
          </a:p>
          <a:p>
            <a:r>
              <a:rPr lang="ja-JP" altLang="en-US" sz="900" dirty="0">
                <a:latin typeface="Meiryo UI" panose="020B0604030504040204" pitchFamily="34" charset="-128"/>
                <a:ea typeface="Meiryo UI" panose="020B0604030504040204" pitchFamily="34" charset="-128"/>
              </a:rPr>
              <a:t>包装：ポリ袋入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爪のケアが簡単にできる上にツヤも長持ちするため非常に人気の高い、特殊ガラス加工のネイルシャイナーです。専用のケース付きのため持ち歩きにも便利でおすすめアイテムです。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7" name="図 86">
            <a:extLst>
              <a:ext uri="{FF2B5EF4-FFF2-40B4-BE49-F238E27FC236}">
                <a16:creationId xmlns:a16="http://schemas.microsoft.com/office/drawing/2014/main" id="{213D9BE1-3AD9-B060-2F0C-BCBAA06E2E39}"/>
              </a:ext>
            </a:extLst>
          </p:cNvPr>
          <p:cNvPicPr>
            <a:picLocks noChangeAspect="1"/>
          </p:cNvPicPr>
          <p:nvPr/>
        </p:nvPicPr>
        <p:blipFill>
          <a:blip r:embed="rId5"/>
          <a:stretch>
            <a:fillRect/>
          </a:stretch>
        </p:blipFill>
        <p:spPr>
          <a:xfrm>
            <a:off x="718840" y="1457064"/>
            <a:ext cx="3474787" cy="3474787"/>
          </a:xfrm>
          <a:prstGeom prst="rect">
            <a:avLst/>
          </a:prstGeom>
        </p:spPr>
      </p:pic>
    </p:spTree>
    <p:extLst>
      <p:ext uri="{BB962C8B-B14F-4D97-AF65-F5344CB8AC3E}">
        <p14:creationId xmlns:p14="http://schemas.microsoft.com/office/powerpoint/2010/main" val="3526746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ミニ加湿器</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HIPS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/100×76×72mm</a:t>
            </a:r>
          </a:p>
          <a:p>
            <a:r>
              <a:rPr lang="ja-JP" altLang="en-US" sz="900" dirty="0">
                <a:latin typeface="Meiryo UI" panose="020B0604030504040204" pitchFamily="34" charset="-128"/>
                <a:ea typeface="Meiryo UI" panose="020B0604030504040204" pitchFamily="34" charset="-128"/>
              </a:rPr>
              <a:t>備考：電源</a:t>
            </a:r>
            <a:r>
              <a:rPr lang="en-US" altLang="ja-JP" sz="900" dirty="0">
                <a:latin typeface="Meiryo UI" panose="020B0604030504040204" pitchFamily="34" charset="-128"/>
                <a:ea typeface="Meiryo UI" panose="020B0604030504040204" pitchFamily="34" charset="-128"/>
              </a:rPr>
              <a:t>/USB </a:t>
            </a:r>
            <a:r>
              <a:rPr lang="ja-JP" altLang="en-US" sz="900" dirty="0">
                <a:latin typeface="Meiryo UI" panose="020B0604030504040204" pitchFamily="34" charset="-128"/>
                <a:ea typeface="Meiryo UI" panose="020B0604030504040204" pitchFamily="34" charset="-128"/>
              </a:rPr>
              <a:t>電源ケーブル付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コンパクトなミニサイズの上、デザインもシンプルなため、ナイトテーブルやオフィスデスクなどでも利用できる加湿器です。淡く光るライトの色もまたおしゃれ。特典用等におすすめです。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6F8067B6-2E91-C0E1-DEF5-B0A4BC1DD9DC}"/>
              </a:ext>
            </a:extLst>
          </p:cNvPr>
          <p:cNvPicPr>
            <a:picLocks noChangeAspect="1"/>
          </p:cNvPicPr>
          <p:nvPr/>
        </p:nvPicPr>
        <p:blipFill>
          <a:blip r:embed="rId5"/>
          <a:stretch>
            <a:fillRect/>
          </a:stretch>
        </p:blipFill>
        <p:spPr>
          <a:xfrm>
            <a:off x="752675" y="1435040"/>
            <a:ext cx="3500468" cy="3500468"/>
          </a:xfrm>
          <a:prstGeom prst="rect">
            <a:avLst/>
          </a:prstGeom>
        </p:spPr>
      </p:pic>
    </p:spTree>
    <p:extLst>
      <p:ext uri="{BB962C8B-B14F-4D97-AF65-F5344CB8AC3E}">
        <p14:creationId xmlns:p14="http://schemas.microsoft.com/office/powerpoint/2010/main" val="3535674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シャイニーナ・ラメスリムポーチ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120×180×20mm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シンプルながら高級感のあるラメデザインのポーチです。ピンクゴールド、ゴールド、シルーの三色ラインナップからお選びいただけます。名入れプリントも可能なため販促用にもおすすめ。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2E75A771-B9F1-CB6B-BA38-1110E0584963}"/>
              </a:ext>
            </a:extLst>
          </p:cNvPr>
          <p:cNvPicPr>
            <a:picLocks noChangeAspect="1"/>
          </p:cNvPicPr>
          <p:nvPr/>
        </p:nvPicPr>
        <p:blipFill>
          <a:blip r:embed="rId5"/>
          <a:stretch>
            <a:fillRect/>
          </a:stretch>
        </p:blipFill>
        <p:spPr>
          <a:xfrm>
            <a:off x="724120" y="1447798"/>
            <a:ext cx="3524250" cy="3524250"/>
          </a:xfrm>
          <a:prstGeom prst="rect">
            <a:avLst/>
          </a:prstGeom>
        </p:spPr>
      </p:pic>
    </p:spTree>
    <p:extLst>
      <p:ext uri="{BB962C8B-B14F-4D97-AF65-F5344CB8AC3E}">
        <p14:creationId xmlns:p14="http://schemas.microsoft.com/office/powerpoint/2010/main" val="2141956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135×100×60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可愛らしい立体的な形状がポイントのキャンバスポーチです。カラーバリエーションは全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タイプございますのでお好みでお選び下さい。またこちらは</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サイズですが、サイズ違いで</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もございます。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C076D30-243C-D704-2218-EF5A67391A44}"/>
              </a:ext>
            </a:extLst>
          </p:cNvPr>
          <p:cNvPicPr>
            <a:picLocks noChangeAspect="1"/>
          </p:cNvPicPr>
          <p:nvPr/>
        </p:nvPicPr>
        <p:blipFill>
          <a:blip r:embed="rId5"/>
          <a:stretch>
            <a:fillRect/>
          </a:stretch>
        </p:blipFill>
        <p:spPr>
          <a:xfrm>
            <a:off x="707606" y="1397300"/>
            <a:ext cx="3621063" cy="3621063"/>
          </a:xfrm>
          <a:prstGeom prst="rect">
            <a:avLst/>
          </a:prstGeom>
        </p:spPr>
      </p:pic>
    </p:spTree>
    <p:extLst>
      <p:ext uri="{BB962C8B-B14F-4D97-AF65-F5344CB8AC3E}">
        <p14:creationId xmlns:p14="http://schemas.microsoft.com/office/powerpoint/2010/main" val="262446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セルトナ・巾着ショッピングポータブルエコバッグ（カラビナ付き）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素材：ポリエステル、アルミニウム</a:t>
            </a:r>
          </a:p>
          <a:p>
            <a:r>
              <a:rPr lang="ja-JP" altLang="en-US" sz="900" dirty="0">
                <a:latin typeface="Meiryo UI" panose="020B0604030504040204" pitchFamily="34" charset="-128"/>
                <a:ea typeface="Meiryo UI" panose="020B0604030504040204" pitchFamily="34" charset="-128"/>
              </a:rPr>
              <a:t>サイズ：使用時：約</a:t>
            </a:r>
            <a:r>
              <a:rPr lang="en-US" altLang="ja-JP" sz="900" dirty="0">
                <a:latin typeface="Meiryo UI" panose="020B0604030504040204" pitchFamily="34" charset="-128"/>
                <a:ea typeface="Meiryo UI" panose="020B0604030504040204" pitchFamily="34" charset="-128"/>
              </a:rPr>
              <a:t>260×480×290mm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480mm</a:t>
            </a:r>
            <a:r>
              <a:rPr lang="ja-JP" altLang="en-US" sz="900" dirty="0">
                <a:latin typeface="Meiryo UI" panose="020B0604030504040204" pitchFamily="34" charset="-128"/>
                <a:ea typeface="Meiryo UI" panose="020B0604030504040204" pitchFamily="34" charset="-128"/>
              </a:rPr>
              <a:t>）、収納時：約</a:t>
            </a:r>
            <a:r>
              <a:rPr lang="en-US" altLang="ja-JP" sz="900" dirty="0">
                <a:latin typeface="Meiryo UI" panose="020B0604030504040204" pitchFamily="34" charset="-128"/>
                <a:ea typeface="Meiryo UI" panose="020B0604030504040204" pitchFamily="34" charset="-128"/>
              </a:rPr>
              <a:t>160×160×30mm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たためばコンパクトになる上にカラビナ付きで持ち歩くのにも邪魔にならないエコバックです。レジカゴにぴったりサイズですので使い勝手も抜群。全</a:t>
            </a:r>
            <a:r>
              <a:rPr lang="en-US" altLang="ja-JP" sz="1600" dirty="0"/>
              <a:t>5</a:t>
            </a:r>
            <a:r>
              <a:rPr lang="ja-JP" altLang="en-US" sz="1600" dirty="0"/>
              <a:t>色のカラー展開からお選びください。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2" name="図 81">
            <a:extLst>
              <a:ext uri="{FF2B5EF4-FFF2-40B4-BE49-F238E27FC236}">
                <a16:creationId xmlns:a16="http://schemas.microsoft.com/office/drawing/2014/main" id="{5A905C5A-F052-5813-8214-E2AB94434845}"/>
              </a:ext>
            </a:extLst>
          </p:cNvPr>
          <p:cNvPicPr>
            <a:picLocks noChangeAspect="1"/>
          </p:cNvPicPr>
          <p:nvPr/>
        </p:nvPicPr>
        <p:blipFill>
          <a:blip r:embed="rId5"/>
          <a:stretch>
            <a:fillRect/>
          </a:stretch>
        </p:blipFill>
        <p:spPr>
          <a:xfrm>
            <a:off x="628362" y="1371901"/>
            <a:ext cx="3698899" cy="3698899"/>
          </a:xfrm>
          <a:prstGeom prst="rect">
            <a:avLst/>
          </a:prstGeom>
        </p:spPr>
      </p:pic>
    </p:spTree>
    <p:extLst>
      <p:ext uri="{BB962C8B-B14F-4D97-AF65-F5344CB8AC3E}">
        <p14:creationId xmlns:p14="http://schemas.microsoft.com/office/powerpoint/2010/main" val="2539041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フラワーソープ プチブーケ</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カラー展開：ピンク・パープル</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素材：紙せっけん・</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26cm</a:t>
            </a:r>
          </a:p>
          <a:p>
            <a:r>
              <a:rPr lang="ja-JP" altLang="en-US" sz="900" dirty="0">
                <a:latin typeface="Meiryo UI" panose="020B0604030504040204" pitchFamily="34" charset="-128"/>
                <a:ea typeface="Meiryo UI" panose="020B0604030504040204" pitchFamily="34" charset="-128"/>
              </a:rPr>
              <a:t>包装：紙巻き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バラのプチブーケのように見えてじつはペーパーソープ、というアイテムです。優しい香りが癒やしを与えてくれますし、ちょっとしたプレゼント用や、ノベルティ用におすすめです。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7" name="図 6">
            <a:extLst>
              <a:ext uri="{FF2B5EF4-FFF2-40B4-BE49-F238E27FC236}">
                <a16:creationId xmlns:a16="http://schemas.microsoft.com/office/drawing/2014/main" id="{641630AD-82C5-C122-0F33-D59C5E7FF245}"/>
              </a:ext>
            </a:extLst>
          </p:cNvPr>
          <p:cNvPicPr>
            <a:picLocks noChangeAspect="1"/>
          </p:cNvPicPr>
          <p:nvPr/>
        </p:nvPicPr>
        <p:blipFill>
          <a:blip r:embed="rId5"/>
          <a:stretch>
            <a:fillRect/>
          </a:stretch>
        </p:blipFill>
        <p:spPr>
          <a:xfrm>
            <a:off x="709624" y="1320351"/>
            <a:ext cx="3652699" cy="3652699"/>
          </a:xfrm>
          <a:prstGeom prst="rect">
            <a:avLst/>
          </a:prstGeom>
        </p:spPr>
      </p:pic>
    </p:spTree>
    <p:extLst>
      <p:ext uri="{BB962C8B-B14F-4D97-AF65-F5344CB8AC3E}">
        <p14:creationId xmlns:p14="http://schemas.microsoft.com/office/powerpoint/2010/main" val="3107668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バンブーハンドミラー（巾着付き）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素材：手鏡：竹、ガラス巾着：ポリエステル・綿・レーヨン・ナイロン混</a:t>
            </a:r>
          </a:p>
          <a:p>
            <a:r>
              <a:rPr lang="ja-JP" altLang="en-US" sz="900" dirty="0">
                <a:latin typeface="Meiryo UI" panose="020B0604030504040204" pitchFamily="34" charset="-128"/>
                <a:ea typeface="Meiryo UI" panose="020B0604030504040204" pitchFamily="34" charset="-128"/>
              </a:rPr>
              <a:t>サイズ：手鏡：</a:t>
            </a:r>
            <a:r>
              <a:rPr lang="en-US" altLang="ja-JP" sz="900" dirty="0">
                <a:latin typeface="Meiryo UI" panose="020B0604030504040204" pitchFamily="34" charset="-128"/>
                <a:ea typeface="Meiryo UI" panose="020B0604030504040204" pitchFamily="34" charset="-128"/>
              </a:rPr>
              <a:t>100×70mm </a:t>
            </a:r>
            <a:r>
              <a:rPr lang="ja-JP" altLang="en-US" sz="900" dirty="0">
                <a:latin typeface="Meiryo UI" panose="020B0604030504040204" pitchFamily="34" charset="-128"/>
                <a:ea typeface="Meiryo UI" panose="020B0604030504040204" pitchFamily="34" charset="-128"/>
              </a:rPr>
              <a:t>巾着：約</a:t>
            </a:r>
            <a:r>
              <a:rPr lang="en-US" altLang="ja-JP" sz="900" dirty="0">
                <a:latin typeface="Meiryo UI" panose="020B0604030504040204" pitchFamily="34" charset="-128"/>
                <a:ea typeface="Meiryo UI" panose="020B0604030504040204" pitchFamily="34" charset="-128"/>
              </a:rPr>
              <a:t>130×90mm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竹部分の素材の特徴としてフシの出方、表情に個体差がございます</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地球に優しいバンブー素材でできた、コンパクトで丸いフォルムがおしゃれなハンドミラーです。ミラーをぴったり収納できるかわいい巾着袋が汚れやキズ付きを防いでくれます。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25F0F6E7-AACE-0352-BBC0-4BADEEAC36AF}"/>
              </a:ext>
            </a:extLst>
          </p:cNvPr>
          <p:cNvPicPr>
            <a:picLocks noChangeAspect="1"/>
          </p:cNvPicPr>
          <p:nvPr/>
        </p:nvPicPr>
        <p:blipFill>
          <a:blip r:embed="rId5"/>
          <a:stretch>
            <a:fillRect/>
          </a:stretch>
        </p:blipFill>
        <p:spPr>
          <a:xfrm>
            <a:off x="723305" y="1384602"/>
            <a:ext cx="3512238" cy="3512238"/>
          </a:xfrm>
          <a:prstGeom prst="rect">
            <a:avLst/>
          </a:prstGeom>
        </p:spPr>
      </p:pic>
    </p:spTree>
    <p:extLst>
      <p:ext uri="{BB962C8B-B14F-4D97-AF65-F5344CB8AC3E}">
        <p14:creationId xmlns:p14="http://schemas.microsoft.com/office/powerpoint/2010/main" val="185541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材：植物繊維</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220×220×110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20×320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考：ナチュラルベージュ・ナチュラルホワイト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自然でざっくりとした雰囲気を醸し出すジュートと呼ばれる麻素材を使用したスクエアタイプの</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サイズトートです。オリジナル名入れも可能なため、ノベルティグッズ等としてもとても人気です。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875B745-41D3-E7F4-9F9D-C8D99D2B8CF1}"/>
              </a:ext>
            </a:extLst>
          </p:cNvPr>
          <p:cNvPicPr>
            <a:picLocks noChangeAspect="1"/>
          </p:cNvPicPr>
          <p:nvPr/>
        </p:nvPicPr>
        <p:blipFill>
          <a:blip r:embed="rId5"/>
          <a:stretch>
            <a:fillRect/>
          </a:stretch>
        </p:blipFill>
        <p:spPr>
          <a:xfrm>
            <a:off x="747767" y="1360034"/>
            <a:ext cx="3558540" cy="3558540"/>
          </a:xfrm>
          <a:prstGeom prst="rect">
            <a:avLst/>
          </a:prstGeom>
        </p:spPr>
      </p:pic>
    </p:spTree>
    <p:extLst>
      <p:ext uri="{BB962C8B-B14F-4D97-AF65-F5344CB8AC3E}">
        <p14:creationId xmlns:p14="http://schemas.microsoft.com/office/powerpoint/2010/main" val="372953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フロストポーチ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PVC</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110×170×85mm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濡れたタオルもそのまま入れることができるし小物の整理にも便利な、爽やかな半透明のポーチです。カラーバリエーションはホワイト、ピンク、ブルーの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色展開。是非ご活用ください。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357963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ネックストラップ付きスマホ防滴ポーチ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樹脂、ポリ塩化ビニル、ナイロン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215×110×14mm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アウトドアシーンでは大活躍間違いなしのネックストラップ付きスマホポーチ。防滴使用のため、旅行やレジャー以外にお風呂でスマホを使いたい時などにも役立つアイテムです。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7E8F11D-DD27-30FD-5962-C565A172DAEC}"/>
              </a:ext>
            </a:extLst>
          </p:cNvPr>
          <p:cNvPicPr>
            <a:picLocks noChangeAspect="1"/>
          </p:cNvPicPr>
          <p:nvPr/>
        </p:nvPicPr>
        <p:blipFill>
          <a:blip r:embed="rId5"/>
          <a:stretch>
            <a:fillRect/>
          </a:stretch>
        </p:blipFill>
        <p:spPr>
          <a:xfrm>
            <a:off x="749804" y="1379719"/>
            <a:ext cx="3592830" cy="3592830"/>
          </a:xfrm>
          <a:prstGeom prst="rect">
            <a:avLst/>
          </a:prstGeom>
        </p:spPr>
      </p:pic>
    </p:spTree>
    <p:extLst>
      <p:ext uri="{BB962C8B-B14F-4D97-AF65-F5344CB8AC3E}">
        <p14:creationId xmlns:p14="http://schemas.microsoft.com/office/powerpoint/2010/main" val="2547718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220×305</a:t>
            </a:r>
            <a:r>
              <a:rPr lang="en"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紐を引くと口をきゅっと閉めることが出来て見た目も可愛らしい</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サイズの巾着袋を、コットンとリネンの混紡素材でご用意いたしました。ギフト包装用などに是非、ご活用ください。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5" name="表 24">
            <a:extLst>
              <a:ext uri="{FF2B5EF4-FFF2-40B4-BE49-F238E27FC236}">
                <a16:creationId xmlns:a16="http://schemas.microsoft.com/office/drawing/2014/main" id="{6C846B0D-92CD-1246-8F7E-2DF167361443}"/>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415561277"/>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127256397"/>
                  </a:ext>
                </a:extLst>
              </a:tr>
            </a:tbl>
          </a:graphicData>
        </a:graphic>
      </p:graphicFrame>
      <p:graphicFrame>
        <p:nvGraphicFramePr>
          <p:cNvPr id="26" name="表 25">
            <a:extLst>
              <a:ext uri="{FF2B5EF4-FFF2-40B4-BE49-F238E27FC236}">
                <a16:creationId xmlns:a16="http://schemas.microsoft.com/office/drawing/2014/main" id="{2B795AFC-EDE9-3B4A-81FD-320B683C26FA}"/>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3925555244"/>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679418949"/>
                  </a:ext>
                </a:extLst>
              </a:tr>
            </a:tbl>
          </a:graphicData>
        </a:graphic>
      </p:graphicFrame>
      <p:pic>
        <p:nvPicPr>
          <p:cNvPr id="12" name="図 11">
            <a:extLst>
              <a:ext uri="{FF2B5EF4-FFF2-40B4-BE49-F238E27FC236}">
                <a16:creationId xmlns:a16="http://schemas.microsoft.com/office/drawing/2014/main" id="{AD8D0C3A-BBB0-2EB9-207E-1C5F84D73286}"/>
              </a:ext>
            </a:extLst>
          </p:cNvPr>
          <p:cNvPicPr>
            <a:picLocks noChangeAspect="1"/>
          </p:cNvPicPr>
          <p:nvPr/>
        </p:nvPicPr>
        <p:blipFill>
          <a:blip r:embed="rId5"/>
          <a:stretch>
            <a:fillRect/>
          </a:stretch>
        </p:blipFill>
        <p:spPr>
          <a:xfrm>
            <a:off x="718039" y="1319759"/>
            <a:ext cx="3718560" cy="3718560"/>
          </a:xfrm>
          <a:prstGeom prst="rect">
            <a:avLst/>
          </a:prstGeom>
        </p:spPr>
      </p:pic>
    </p:spTree>
    <p:extLst>
      <p:ext uri="{BB962C8B-B14F-4D97-AF65-F5344CB8AC3E}">
        <p14:creationId xmlns:p14="http://schemas.microsoft.com/office/powerpoint/2010/main" val="269349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オーロラ感じて デザートスプーンペアセット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12.7cm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ステンレス製で、角度によって様々な色に見えるデザートスプーンのペアセットです。柄の部分にオリジナルデザインの名入れも可能なため、販促用やノベルティ用などにもおすすめです。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C352867-1562-F31B-8CD4-746F7F13CC0F}"/>
              </a:ext>
            </a:extLst>
          </p:cNvPr>
          <p:cNvPicPr>
            <a:picLocks noChangeAspect="1"/>
          </p:cNvPicPr>
          <p:nvPr/>
        </p:nvPicPr>
        <p:blipFill>
          <a:blip r:embed="rId5"/>
          <a:stretch>
            <a:fillRect/>
          </a:stretch>
        </p:blipFill>
        <p:spPr>
          <a:xfrm>
            <a:off x="723292" y="1330274"/>
            <a:ext cx="3601679" cy="3601679"/>
          </a:xfrm>
          <a:prstGeom prst="rect">
            <a:avLst/>
          </a:prstGeom>
        </p:spPr>
      </p:pic>
    </p:spTree>
    <p:extLst>
      <p:ext uri="{BB962C8B-B14F-4D97-AF65-F5344CB8AC3E}">
        <p14:creationId xmlns:p14="http://schemas.microsoft.com/office/powerpoint/2010/main" val="3445729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厚手コットンギャザーバッグ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400×350mm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25×620mm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特に女性に人気のギャザーバッグ。口をくしゅっと閉められるため見た目も可愛らしいですが、中身が上からも見られにくい点も高ポイント。ショッパーやノベルティグッズにもおすすめです。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0C17738-4530-87DD-6B4B-891449E5354F}"/>
              </a:ext>
            </a:extLst>
          </p:cNvPr>
          <p:cNvPicPr>
            <a:picLocks noChangeAspect="1"/>
          </p:cNvPicPr>
          <p:nvPr/>
        </p:nvPicPr>
        <p:blipFill>
          <a:blip r:embed="rId5"/>
          <a:stretch>
            <a:fillRect/>
          </a:stretch>
        </p:blipFill>
        <p:spPr>
          <a:xfrm>
            <a:off x="807641" y="1417774"/>
            <a:ext cx="3505461" cy="3505461"/>
          </a:xfrm>
          <a:prstGeom prst="rect">
            <a:avLst/>
          </a:prstGeom>
        </p:spPr>
      </p:pic>
    </p:spTree>
    <p:extLst>
      <p:ext uri="{BB962C8B-B14F-4D97-AF65-F5344CB8AC3E}">
        <p14:creationId xmlns:p14="http://schemas.microsoft.com/office/powerpoint/2010/main" val="130835890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811</TotalTime>
  <Words>2525</Words>
  <Application>Microsoft Office PowerPoint</Application>
  <PresentationFormat>画面に合わせる (4:3)</PresentationFormat>
  <Paragraphs>445</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-apple-system</vt: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2025-02-28T07:33:39Z</dcterms:modified>
</cp:coreProperties>
</file>