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コットンボトル巾着</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素材 : シーチング：無漂白コットン</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サイズ : 約W160×H320（うち巾着部分260)mm</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ワインボトルなどを入れるのにぴったりなサイズ感のコットン巾着です。4.7オンスの無漂白コットンを使用しているため、ナチュラルな風合いがおしゃれ。オリジナル名入れ可能です。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