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79" d="100"/>
          <a:sy n="79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エヌクリエ　シリコーン調理保存バッグ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1000ml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素材：材質：本体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シリコーン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､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スライダーバー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/PS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172×232×82mm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1000ml</a:t>
            </a:r>
            <a:r>
              <a:rPr lang="ja-JP" altLang="en-US" sz="1600" dirty="0"/>
              <a:t>サイズのシリコーン調理保存バッグです。そのまま冷凍もできるし、電子レンジも使えるしで、非常に便利なアイテムです。イベント等で配布するノベルティグッズとしておすすめです。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BDE5BE0-FEF1-296D-2905-11341E0C50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8337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</TotalTime>
  <Words>80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268</cp:revision>
  <cp:lastPrinted>2021-07-20T08:57:41Z</cp:lastPrinted>
  <dcterms:created xsi:type="dcterms:W3CDTF">2021-06-21T09:41:39Z</dcterms:created>
  <dcterms:modified xsi:type="dcterms:W3CDTF">2025-08-04T08:46:29Z</dcterms:modified>
</cp:coreProperties>
</file>