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1" autoAdjust="0"/>
    <p:restoredTop sz="94656"/>
  </p:normalViewPr>
  <p:slideViewPr>
    <p:cSldViewPr snapToGrid="0" snapToObjects="1">
      <p:cViewPr varScale="1">
        <p:scale>
          <a:sx n="71" d="100"/>
          <a:sy n="71" d="100"/>
        </p:scale>
        <p:origin x="84" y="48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2025/8/5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キャンプス　保冷温フルジップランチバッグ</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色取混ぜ</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オレンジ・グリーン</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素材：材質：表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アルミニウム･</a:t>
            </a:r>
            <a:r>
              <a:rPr lang="en-US" altLang="ja-JP" sz="900" dirty="0">
                <a:latin typeface="Meiryo UI" panose="020B0604030504040204" pitchFamily="34" charset="-128"/>
                <a:ea typeface="Meiryo UI" panose="020B0604030504040204" pitchFamily="34" charset="-128"/>
              </a:rPr>
              <a:t>PE</a:t>
            </a:r>
          </a:p>
          <a:p>
            <a:r>
              <a:rPr lang="ja-JP" altLang="en-US" sz="900" dirty="0">
                <a:latin typeface="Meiryo UI" panose="020B0604030504040204" pitchFamily="34" charset="-128"/>
                <a:ea typeface="Meiryo UI" panose="020B0604030504040204" pitchFamily="34" charset="-128"/>
              </a:rPr>
              <a:t>サイズ：使用時</a:t>
            </a:r>
            <a:r>
              <a:rPr lang="en-US" altLang="ja-JP" sz="900" dirty="0">
                <a:latin typeface="Meiryo UI" panose="020B0604030504040204" pitchFamily="34" charset="-128"/>
                <a:ea typeface="Meiryo UI" panose="020B0604030504040204" pitchFamily="34" charset="-128"/>
              </a:rPr>
              <a:t>/190×280×190mm､</a:t>
            </a:r>
            <a:r>
              <a:rPr lang="ja-JP" altLang="en-US" sz="900" dirty="0">
                <a:latin typeface="Meiryo UI" panose="020B0604030504040204" pitchFamily="34" charset="-128"/>
                <a:ea typeface="Meiryo UI" panose="020B0604030504040204" pitchFamily="34" charset="-128"/>
              </a:rPr>
              <a:t>収納時</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200×290×30mm</a:t>
            </a:r>
          </a:p>
          <a:p>
            <a:r>
              <a:rPr lang="ja-JP" altLang="en-US" sz="900" dirty="0">
                <a:latin typeface="Meiryo UI" panose="020B0604030504040204" pitchFamily="34" charset="-128"/>
                <a:ea typeface="Meiryo UI" panose="020B0604030504040204" pitchFamily="34" charset="-128"/>
              </a:rPr>
              <a:t>包装：包装袋。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横からも正面からも開け閉めできるため、料理等の出し入れが非常に楽で使い勝手の良いフルジップランチバッグです。保冷温効果が高いため、アウトドアシーンにおすすめです。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7180FCC3-0CDE-1757-48F3-8ECB052E2ED4}"/>
              </a:ext>
            </a:extLst>
          </p:cNvPr>
          <p:cNvPicPr>
            <a:picLocks noChangeAspect="1"/>
          </p:cNvPicPr>
          <p:nvPr/>
        </p:nvPicPr>
        <p:blipFill>
          <a:blip r:embed="rId5"/>
          <a:stretch>
            <a:fillRect/>
          </a:stretch>
        </p:blipFill>
        <p:spPr>
          <a:xfrm>
            <a:off x="709624" y="139046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799</TotalTime>
  <Words>95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270</cp:revision>
  <cp:lastPrinted>2021-07-20T08:57:41Z</cp:lastPrinted>
  <dcterms:created xsi:type="dcterms:W3CDTF">2021-06-21T09:41:39Z</dcterms:created>
  <dcterms:modified xsi:type="dcterms:W3CDTF">2025-08-05T00:30:34Z</dcterms:modified>
</cp:coreProperties>
</file>