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モシモニソナエル 安心救急9点セット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単色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材質：PP(不織布)･ポリエステル･綿･PP･紙･PE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ポーチ/約W140×H100×D55mm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化粧箱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※箱サイズ/100×140×60mm ※セット内容/ばんそうこう大×4･小×2･カット綿×6･綿棒×10･ウェットティッシュ･不織布マスク･テープ･包帯･ポーチ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不織布マスクや大小サイズのばんそうこう、包帯、カット綿、ウェットティッシュなど、救急治療用に便利なアイテムが9点入った救急セットです。オリジナルデザインの名入れプリントも可能です。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2026-10-05T07:40:13Z</dcterms:modified>
</cp:coreProperties>
</file>