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1" autoAdjust="0"/>
    <p:restoredTop sz="94656"/>
  </p:normalViewPr>
  <p:slideViewPr>
    <p:cSldViewPr snapToGrid="0" snapToObjects="1">
      <p:cViewPr varScale="1">
        <p:scale>
          <a:sx n="71" d="100"/>
          <a:sy n="71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収納・保管にも！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2WAY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ボックスバッグ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ブルー・ベージュ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素材：材質：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355×460×195mm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手持ちとしても肩掛けとしても持ち歩けるボックスバッグ。水濡れに強い</a:t>
            </a:r>
            <a:r>
              <a:rPr lang="en-US" altLang="ja-JP" sz="1600" dirty="0"/>
              <a:t>PP</a:t>
            </a:r>
            <a:r>
              <a:rPr lang="ja-JP" altLang="en-US" sz="1600" dirty="0"/>
              <a:t>素材のため、ランドリーバッグなどとしてもおすすめです。オリジナル名入れ可能で販促用にもぜひ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AA06E7E-1535-3205-67D2-29B055EF27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9750"/>
            <a:ext cx="3557671" cy="355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79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269</cp:revision>
  <cp:lastPrinted>2021-07-20T08:57:41Z</cp:lastPrinted>
  <dcterms:created xsi:type="dcterms:W3CDTF">2021-06-21T09:41:39Z</dcterms:created>
  <dcterms:modified xsi:type="dcterms:W3CDTF">2025-08-05T00:23:12Z</dcterms:modified>
</cp:coreProperties>
</file>