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39" autoAdjust="0"/>
    <p:restoredTop sz="94656"/>
  </p:normalViewPr>
  <p:slideViewPr>
    <p:cSldViewPr snapToGrid="0" snapToObjects="1">
      <p:cViewPr varScale="1">
        <p:scale>
          <a:sx n="77" d="100"/>
          <a:sy n="77" d="100"/>
        </p:scale>
        <p:origin x="9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2025/8/4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スタンド付　水切り吸水マット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648512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カラー展開：単色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素材：材質：マット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/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ポリエステル･ポリウレタン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､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スタンド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/PP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280×360mm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包装：包装袋 </a:t>
            </a: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食器スタンドと吸水性に優れた水切りマットのセットです。使わないときはコンパクトにたたむこともできるため、省スペースにも貢献できます。特典や景品用におすすめです。 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0ECBD12-7025-1626-AC38-4CD9B46FE6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218" y="1372367"/>
            <a:ext cx="3596275" cy="359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749</TotalTime>
  <Words>76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KILAMEK119</cp:lastModifiedBy>
  <cp:revision>266</cp:revision>
  <cp:lastPrinted>2021-07-20T08:57:41Z</cp:lastPrinted>
  <dcterms:created xsi:type="dcterms:W3CDTF">2021-06-21T09:41:39Z</dcterms:created>
  <dcterms:modified xsi:type="dcterms:W3CDTF">2025-08-04T07:35:23Z</dcterms:modified>
</cp:coreProperties>
</file>