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68" d="100"/>
          <a:sy n="68" d="100"/>
        </p:scale>
        <p:origin x="7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グランゴールド　真空タンブラーペアギフト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カラー展開：単色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φ79×120mm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/174×240×87mm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真空構造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保冷温効果が高く、見た目もスタイリッシュな真空ステンレスタンブラーのペアセット、高級感溢れるゴールドカラーのボックス入りでインパクトもあり、贈答用や抽選会の景品用などにぴったり。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E250F18-2ECD-468C-D250-AB3CC4DD70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18652"/>
            <a:ext cx="3661410" cy="366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78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2025-06-30T00:45:27Z</dcterms:modified>
</cp:coreProperties>
</file>