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77" d="100"/>
          <a:sy n="77" d="100"/>
        </p:scale>
        <p:origin x="96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吊り下げられる　窓付ボックスポーチ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カラー展開：単色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素材：材質：ポリエステル･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PVC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155×105×70mm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包装：包装袋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透明な大きな窓から中身がはっきり見えるボックス型のポーチです。ストラップ付きでバッグなどに取り付けることもできるため、推し活などにぴったりのアイテムです。オリジナル名入れも可能！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E24F6A3-C900-CF1C-C8D3-CD4396C00D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96012"/>
            <a:ext cx="3591409" cy="3591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747</TotalTime>
  <Words>72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263</cp:revision>
  <cp:lastPrinted>2021-07-20T08:57:41Z</cp:lastPrinted>
  <dcterms:created xsi:type="dcterms:W3CDTF">2021-06-21T09:41:39Z</dcterms:created>
  <dcterms:modified xsi:type="dcterms:W3CDTF">2025-08-04T05:18:35Z</dcterms:modified>
</cp:coreProperties>
</file>