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6" d="100"/>
          <a:sy n="76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変身リュック＆ショルダーバッグ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カラー展開：単色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サイズ：リュック時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/395×255×115mm､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ショルダー時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/210×335×105mm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ショルダーバッグとしても、リュックとしても、シーンに合わせて使い分けできるバッグです。シンプルなデザインのため、オンオフどちらでも使用可能。オリジナルの名入れプリントも可能です。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8023A8D-FE0E-BE26-EEF3-8D8F125697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431" y="1403906"/>
            <a:ext cx="3625850" cy="362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78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260</cp:revision>
  <cp:lastPrinted>2021-07-20T08:57:41Z</cp:lastPrinted>
  <dcterms:created xsi:type="dcterms:W3CDTF">2021-06-21T09:41:39Z</dcterms:created>
  <dcterms:modified xsi:type="dcterms:W3CDTF">2025-07-15T06:57:43Z</dcterms:modified>
</cp:coreProperties>
</file>