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85" d="100"/>
          <a:sy n="85" d="100"/>
        </p:scale>
        <p:origin x="9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大容量アクティブボトル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1.0L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色取混ぜ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グリーン・ブルー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素材：材質：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PET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･シリコン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φ102×209mm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1L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1.0L</a:t>
            </a:r>
            <a:r>
              <a:rPr lang="ja-JP" altLang="en-US" sz="1600" dirty="0"/>
              <a:t>サイズでたっぷりの飲料を持ち運びたい場合に有効なボトルです。ストラップ付の上、本体には持ち手部分もあるため、その名のとおりアクティブに使えます。防災グッズとしてもおすすめ。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0820F2D-D3C5-F904-25BC-EC34849D13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21319"/>
            <a:ext cx="3566102" cy="356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737</TotalTime>
  <Words>90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257</cp:revision>
  <cp:lastPrinted>2021-07-20T08:57:41Z</cp:lastPrinted>
  <dcterms:created xsi:type="dcterms:W3CDTF">2021-06-21T09:41:39Z</dcterms:created>
  <dcterms:modified xsi:type="dcterms:W3CDTF">2025-07-22T02:20:18Z</dcterms:modified>
</cp:coreProperties>
</file>