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国産木箱入　今治やさしいハンドタオル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グリーン・ピンク・ブルー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素材：材質：綿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300×340mm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包装：木箱＋スリーブ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/50×110×100mm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認定番号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第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2018-682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号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ハイクオリティなタオルの産地として有名な、今治産の上質なハンドタオルを、高級感のある木箱に入れました。過酸化水素漂白仕上げで地球環境にも優しく、エコマーク付き。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B433706-15ED-5A55-1E09-919133D11E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372848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</TotalTime>
  <Words>96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277</cp:revision>
  <cp:lastPrinted>2021-07-20T08:57:41Z</cp:lastPrinted>
  <dcterms:created xsi:type="dcterms:W3CDTF">2021-06-21T09:41:39Z</dcterms:created>
  <dcterms:modified xsi:type="dcterms:W3CDTF">2025-08-06T08:17:37Z</dcterms:modified>
</cp:coreProperties>
</file>